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8" r:id="rId4"/>
  </p:sldMasterIdLst>
  <p:notesMasterIdLst>
    <p:notesMasterId r:id="rId20"/>
  </p:notesMasterIdLst>
  <p:sldIdLst>
    <p:sldId id="503" r:id="rId5"/>
    <p:sldId id="500" r:id="rId6"/>
    <p:sldId id="396" r:id="rId7"/>
    <p:sldId id="502" r:id="rId8"/>
    <p:sldId id="504" r:id="rId9"/>
    <p:sldId id="507" r:id="rId10"/>
    <p:sldId id="508" r:id="rId11"/>
    <p:sldId id="509" r:id="rId12"/>
    <p:sldId id="505" r:id="rId13"/>
    <p:sldId id="259" r:id="rId14"/>
    <p:sldId id="506" r:id="rId15"/>
    <p:sldId id="257" r:id="rId16"/>
    <p:sldId id="265" r:id="rId17"/>
    <p:sldId id="510" r:id="rId18"/>
    <p:sldId id="5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C1291-6321-44F8-A470-5FE6A52B0FAC}"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C4325-71E4-48B0-9EE0-2BEE365786FD}" type="slidenum">
              <a:rPr lang="en-US" smtClean="0"/>
              <a:t>‹#›</a:t>
            </a:fld>
            <a:endParaRPr lang="en-US"/>
          </a:p>
        </p:txBody>
      </p:sp>
    </p:spTree>
    <p:extLst>
      <p:ext uri="{BB962C8B-B14F-4D97-AF65-F5344CB8AC3E}">
        <p14:creationId xmlns:p14="http://schemas.microsoft.com/office/powerpoint/2010/main" val="117990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8788" y="719138"/>
            <a:ext cx="6394450" cy="3597275"/>
          </a:xfrm>
          <a:ln/>
        </p:spPr>
      </p:sp>
      <p:sp>
        <p:nvSpPr>
          <p:cNvPr id="78851" name="Notes Placeholder 2"/>
          <p:cNvSpPr>
            <a:spLocks noGrp="1"/>
          </p:cNvSpPr>
          <p:nvPr>
            <p:ph type="body" idx="1"/>
          </p:nvPr>
        </p:nvSpPr>
        <p:spPr>
          <a:noFill/>
          <a:ln/>
        </p:spPr>
        <p:txBody>
          <a:bodyPr/>
          <a:lstStyle/>
          <a:p>
            <a:pPr marL="94851" indent="-94851">
              <a:buFontTx/>
              <a:buChar char="•"/>
            </a:pPr>
            <a:r>
              <a:rPr lang="en-US" altLang="en-US" b="0" dirty="0">
                <a:latin typeface="Calibri" panose="020F0502020204030204" pitchFamily="34" charset="0"/>
                <a:cs typeface="Calibri" panose="020F0502020204030204" pitchFamily="34" charset="0"/>
              </a:rPr>
              <a:t>State the vision statement</a:t>
            </a:r>
          </a:p>
          <a:p>
            <a:pPr marL="94851" indent="-94851">
              <a:buFontTx/>
              <a:buChar char="•"/>
            </a:pPr>
            <a:r>
              <a:rPr lang="en-US" altLang="en-US" b="1" dirty="0">
                <a:latin typeface="Calibri" panose="020F0502020204030204" pitchFamily="34" charset="0"/>
                <a:cs typeface="Calibri" panose="020F0502020204030204" pitchFamily="34" charset="0"/>
              </a:rPr>
              <a:t>Click</a:t>
            </a:r>
            <a:r>
              <a:rPr lang="en-US" altLang="en-US" b="1" baseline="0" dirty="0">
                <a:latin typeface="Calibri" panose="020F0502020204030204" pitchFamily="34" charset="0"/>
                <a:cs typeface="Calibri" panose="020F0502020204030204" pitchFamily="34" charset="0"/>
              </a:rPr>
              <a:t> for the Vision statement to appear</a:t>
            </a:r>
          </a:p>
          <a:p>
            <a:pPr marL="94851" indent="-94851">
              <a:buFontTx/>
              <a:buChar char="•"/>
            </a:pPr>
            <a:r>
              <a:rPr lang="en-US" altLang="en-US" b="1" baseline="0" dirty="0">
                <a:latin typeface="Calibri" panose="020F0502020204030204" pitchFamily="34" charset="0"/>
                <a:cs typeface="Calibri" panose="020F0502020204030204" pitchFamily="34" charset="0"/>
              </a:rPr>
              <a:t>Click for the Mission statement to appear</a:t>
            </a:r>
          </a:p>
          <a:p>
            <a:pPr marL="94851" indent="-94851">
              <a:buFontTx/>
              <a:buChar char="•"/>
            </a:pPr>
            <a:r>
              <a:rPr lang="en-US" altLang="en-US" b="1" baseline="0" dirty="0">
                <a:latin typeface="Calibri" panose="020F0502020204030204" pitchFamily="34" charset="0"/>
                <a:cs typeface="Calibri" panose="020F0502020204030204" pitchFamily="34" charset="0"/>
              </a:rPr>
              <a:t>Click for philosophies question to appear</a:t>
            </a:r>
          </a:p>
          <a:p>
            <a:pPr marL="94851" indent="-94851">
              <a:buFontTx/>
              <a:buChar char="•"/>
            </a:pPr>
            <a:r>
              <a:rPr lang="en-US" altLang="en-US" b="1" dirty="0">
                <a:latin typeface="Calibri" panose="020F0502020204030204" pitchFamily="34" charset="0"/>
                <a:cs typeface="Calibri" panose="020F0502020204030204" pitchFamily="34" charset="0"/>
              </a:rPr>
              <a:t>CLICK </a:t>
            </a:r>
            <a:r>
              <a:rPr lang="en-US" altLang="en-US" dirty="0">
                <a:latin typeface="Calibri" panose="020F0502020204030204" pitchFamily="34" charset="0"/>
                <a:cs typeface="Calibri" panose="020F0502020204030204" pitchFamily="34" charset="0"/>
              </a:rPr>
              <a:t>for next slide that reviews philosophies.</a:t>
            </a:r>
          </a:p>
          <a:p>
            <a:endParaRPr lang="en-US" dirty="0">
              <a:latin typeface="Arial" pitchFamily="34" charset="0"/>
            </a:endParaRPr>
          </a:p>
        </p:txBody>
      </p:sp>
      <p:sp>
        <p:nvSpPr>
          <p:cNvPr id="78852" name="Slide Number Placeholder 3"/>
          <p:cNvSpPr>
            <a:spLocks noGrp="1"/>
          </p:cNvSpPr>
          <p:nvPr>
            <p:ph type="sldNum" sz="quarter" idx="5"/>
          </p:nvPr>
        </p:nvSpPr>
        <p:spPr>
          <a:noFill/>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fld id="{23B7A465-2FB9-4436-92C8-96B12265DCCC}"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t>2</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2577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457200" y="719138"/>
            <a:ext cx="6400800" cy="3600450"/>
          </a:xfrm>
          <a:ln/>
        </p:spPr>
      </p:sp>
      <p:sp>
        <p:nvSpPr>
          <p:cNvPr id="133123" name="Notes Placeholder 2"/>
          <p:cNvSpPr>
            <a:spLocks noGrp="1"/>
          </p:cNvSpPr>
          <p:nvPr>
            <p:ph type="body" idx="1"/>
          </p:nvPr>
        </p:nvSpPr>
        <p:spPr>
          <a:noFill/>
          <a:ln/>
        </p:spPr>
        <p:txBody>
          <a:bodyPr/>
          <a:lstStyle/>
          <a:p>
            <a:r>
              <a:rPr lang="en-US" dirty="0">
                <a:latin typeface="Arial" pitchFamily="34" charset="0"/>
              </a:rPr>
              <a:t>Click for philosophies to appear automatically.</a:t>
            </a:r>
          </a:p>
          <a:p>
            <a:r>
              <a:rPr lang="en-US" dirty="0">
                <a:latin typeface="Arial" pitchFamily="34" charset="0"/>
              </a:rPr>
              <a:t>Click to next slide for importance of philosophies.</a:t>
            </a:r>
          </a:p>
        </p:txBody>
      </p:sp>
      <p:sp>
        <p:nvSpPr>
          <p:cNvPr id="13312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293A4-9E13-49CB-B0C1-87470475C6A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 name="Header Placeholder 1">
            <a:extLst>
              <a:ext uri="{FF2B5EF4-FFF2-40B4-BE49-F238E27FC236}">
                <a16:creationId xmlns:a16="http://schemas.microsoft.com/office/drawing/2014/main" id="{6974A5F4-9909-4467-9623-ED43ACD2540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Guide to Better Communication</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659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8788" y="719138"/>
            <a:ext cx="6394450" cy="3597275"/>
          </a:xfrm>
          <a:ln/>
        </p:spPr>
      </p:sp>
      <p:sp>
        <p:nvSpPr>
          <p:cNvPr id="78851" name="Notes Placeholder 2"/>
          <p:cNvSpPr>
            <a:spLocks noGrp="1"/>
          </p:cNvSpPr>
          <p:nvPr>
            <p:ph type="body" idx="1"/>
          </p:nvPr>
        </p:nvSpPr>
        <p:spPr>
          <a:noFill/>
          <a:ln/>
        </p:spPr>
        <p:txBody>
          <a:bodyPr/>
          <a:lstStyle/>
          <a:p>
            <a:pPr marL="0" indent="0">
              <a:buFont typeface="Arial" panose="020B0604020202020204" pitchFamily="34" charset="0"/>
              <a:buNone/>
            </a:pPr>
            <a:r>
              <a:rPr lang="en-US" altLang="en-US" dirty="0">
                <a:latin typeface="Arial" panose="020B0604020202020204" pitchFamily="34" charset="0"/>
              </a:rPr>
              <a:t>AYSO Policy 2.12 was recently revised to affirm AYSO’s commitment to Diversity, Equity </a:t>
            </a:r>
            <a:r>
              <a:rPr lang="en-US" altLang="en-US">
                <a:latin typeface="Arial" panose="020B0604020202020204" pitchFamily="34" charset="0"/>
              </a:rPr>
              <a:t>and Inclusion.</a:t>
            </a:r>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fld id="{23B7A465-2FB9-4436-92C8-96B12265DCCC}"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7676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8788" y="719138"/>
            <a:ext cx="6394450" cy="3597275"/>
          </a:xfrm>
          <a:ln/>
        </p:spPr>
      </p:sp>
      <p:sp>
        <p:nvSpPr>
          <p:cNvPr id="78851" name="Notes Placeholder 2"/>
          <p:cNvSpPr>
            <a:spLocks noGrp="1"/>
          </p:cNvSpPr>
          <p:nvPr>
            <p:ph type="body" idx="1"/>
          </p:nvPr>
        </p:nvSpPr>
        <p:spPr>
          <a:noFill/>
          <a:ln/>
        </p:spPr>
        <p:txBody>
          <a:bodyPr/>
          <a:lstStyle/>
          <a:p>
            <a:pPr marL="0" indent="0">
              <a:buFont typeface="Arial" panose="020B0604020202020204" pitchFamily="34" charset="0"/>
              <a:buNone/>
            </a:pPr>
            <a:r>
              <a:rPr lang="en-US" altLang="en-US" dirty="0">
                <a:latin typeface="Arial" panose="020B0604020202020204" pitchFamily="34" charset="0"/>
              </a:rPr>
              <a:t>AYSO Policy 2.12 was recently revised to affirm AYSO’s commitment to Diversity, Equity </a:t>
            </a:r>
            <a:r>
              <a:rPr lang="en-US" altLang="en-US">
                <a:latin typeface="Arial" panose="020B0604020202020204" pitchFamily="34" charset="0"/>
              </a:rPr>
              <a:t>and Inclusion.</a:t>
            </a:r>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p>
            <a:fld id="{23B7A465-2FB9-4436-92C8-96B12265DCCC}" type="slidenum">
              <a:rPr lang="en-US" smtClean="0">
                <a:latin typeface="Arial" pitchFamily="34" charset="0"/>
                <a:ea typeface="MS PGothic" pitchFamily="34" charset="-128"/>
              </a:rPr>
              <a:pPr/>
              <a:t>5</a:t>
            </a:fld>
            <a:endParaRPr lang="en-US">
              <a:latin typeface="Arial" pitchFamily="34" charset="0"/>
              <a:ea typeface="MS PGothic" pitchFamily="34" charset="-128"/>
            </a:endParaRPr>
          </a:p>
        </p:txBody>
      </p:sp>
    </p:spTree>
    <p:extLst>
      <p:ext uri="{BB962C8B-B14F-4D97-AF65-F5344CB8AC3E}">
        <p14:creationId xmlns:p14="http://schemas.microsoft.com/office/powerpoint/2010/main" val="213774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8788" y="719138"/>
            <a:ext cx="6394450" cy="3597275"/>
          </a:xfrm>
          <a:ln/>
        </p:spPr>
      </p:sp>
      <p:sp>
        <p:nvSpPr>
          <p:cNvPr id="78851" name="Notes Placeholder 2"/>
          <p:cNvSpPr>
            <a:spLocks noGrp="1"/>
          </p:cNvSpPr>
          <p:nvPr>
            <p:ph type="body" idx="1"/>
          </p:nvPr>
        </p:nvSpPr>
        <p:spPr>
          <a:noFill/>
          <a:ln/>
        </p:spPr>
        <p:txBody>
          <a:bodyPr/>
          <a:lstStyle/>
          <a:p>
            <a:pPr marL="0" indent="0">
              <a:buFont typeface="Arial" panose="020B0604020202020204" pitchFamily="34" charset="0"/>
              <a:buNone/>
            </a:pPr>
            <a:r>
              <a:rPr lang="en-US" altLang="en-US" dirty="0">
                <a:latin typeface="Arial" panose="020B0604020202020204" pitchFamily="34" charset="0"/>
              </a:rPr>
              <a:t>AYSO Policy 2.12 was recently revised to affirm AYSO’s commitment to Diversity, Equity </a:t>
            </a:r>
            <a:r>
              <a:rPr lang="en-US" altLang="en-US">
                <a:latin typeface="Arial" panose="020B0604020202020204" pitchFamily="34" charset="0"/>
              </a:rPr>
              <a:t>and Inclusion.</a:t>
            </a:r>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fld id="{23B7A465-2FB9-4436-92C8-96B12265DCCC}"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4114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8788" y="719138"/>
            <a:ext cx="6394450" cy="3597275"/>
          </a:xfrm>
          <a:ln/>
        </p:spPr>
      </p:sp>
      <p:sp>
        <p:nvSpPr>
          <p:cNvPr id="78851" name="Notes Placeholder 2"/>
          <p:cNvSpPr>
            <a:spLocks noGrp="1"/>
          </p:cNvSpPr>
          <p:nvPr>
            <p:ph type="body" idx="1"/>
          </p:nvPr>
        </p:nvSpPr>
        <p:spPr>
          <a:noFill/>
          <a:ln/>
        </p:spPr>
        <p:txBody>
          <a:bodyPr/>
          <a:lstStyle/>
          <a:p>
            <a:pPr marL="94851" indent="-94851">
              <a:buFontTx/>
              <a:buChar char="•"/>
            </a:pPr>
            <a:r>
              <a:rPr lang="en-US" altLang="en-US" b="0" dirty="0">
                <a:latin typeface="Calibri" panose="020F0502020204030204" pitchFamily="34" charset="0"/>
                <a:cs typeface="Calibri" panose="020F0502020204030204" pitchFamily="34" charset="0"/>
              </a:rPr>
              <a:t>State the vision statement</a:t>
            </a:r>
          </a:p>
          <a:p>
            <a:pPr marL="94851" indent="-94851">
              <a:buFontTx/>
              <a:buChar char="•"/>
            </a:pPr>
            <a:r>
              <a:rPr lang="en-US" altLang="en-US" b="1" dirty="0">
                <a:latin typeface="Calibri" panose="020F0502020204030204" pitchFamily="34" charset="0"/>
                <a:cs typeface="Calibri" panose="020F0502020204030204" pitchFamily="34" charset="0"/>
              </a:rPr>
              <a:t>Click</a:t>
            </a:r>
            <a:r>
              <a:rPr lang="en-US" altLang="en-US" b="1" baseline="0" dirty="0">
                <a:latin typeface="Calibri" panose="020F0502020204030204" pitchFamily="34" charset="0"/>
                <a:cs typeface="Calibri" panose="020F0502020204030204" pitchFamily="34" charset="0"/>
              </a:rPr>
              <a:t> for the Vision statement to appear</a:t>
            </a:r>
          </a:p>
          <a:p>
            <a:pPr marL="94851" indent="-94851">
              <a:buFontTx/>
              <a:buChar char="•"/>
            </a:pPr>
            <a:r>
              <a:rPr lang="en-US" altLang="en-US" b="1" baseline="0" dirty="0">
                <a:latin typeface="Calibri" panose="020F0502020204030204" pitchFamily="34" charset="0"/>
                <a:cs typeface="Calibri" panose="020F0502020204030204" pitchFamily="34" charset="0"/>
              </a:rPr>
              <a:t>Click for the Mission statement to appear</a:t>
            </a:r>
          </a:p>
          <a:p>
            <a:pPr marL="94851" indent="-94851">
              <a:buFontTx/>
              <a:buChar char="•"/>
            </a:pPr>
            <a:r>
              <a:rPr lang="en-US" altLang="en-US" b="1" baseline="0" dirty="0">
                <a:latin typeface="Calibri" panose="020F0502020204030204" pitchFamily="34" charset="0"/>
                <a:cs typeface="Calibri" panose="020F0502020204030204" pitchFamily="34" charset="0"/>
              </a:rPr>
              <a:t>Click for philosophies question to appear</a:t>
            </a:r>
          </a:p>
          <a:p>
            <a:pPr marL="94851" indent="-94851">
              <a:buFontTx/>
              <a:buChar char="•"/>
            </a:pPr>
            <a:r>
              <a:rPr lang="en-US" altLang="en-US" b="1" dirty="0">
                <a:latin typeface="Calibri" panose="020F0502020204030204" pitchFamily="34" charset="0"/>
                <a:cs typeface="Calibri" panose="020F0502020204030204" pitchFamily="34" charset="0"/>
              </a:rPr>
              <a:t>CLICK </a:t>
            </a:r>
            <a:r>
              <a:rPr lang="en-US" altLang="en-US" dirty="0">
                <a:latin typeface="Calibri" panose="020F0502020204030204" pitchFamily="34" charset="0"/>
                <a:cs typeface="Calibri" panose="020F0502020204030204" pitchFamily="34" charset="0"/>
              </a:rPr>
              <a:t>for next slide that reviews philosophies.</a:t>
            </a:r>
          </a:p>
          <a:p>
            <a:endParaRPr lang="en-US" dirty="0">
              <a:latin typeface="Arial" pitchFamily="34" charset="0"/>
            </a:endParaRPr>
          </a:p>
        </p:txBody>
      </p:sp>
      <p:sp>
        <p:nvSpPr>
          <p:cNvPr id="78852" name="Slide Number Placeholder 3"/>
          <p:cNvSpPr>
            <a:spLocks noGrp="1"/>
          </p:cNvSpPr>
          <p:nvPr>
            <p:ph type="sldNum" sz="quarter" idx="5"/>
          </p:nvPr>
        </p:nvSpPr>
        <p:spPr>
          <a:noFill/>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fld id="{23B7A465-2FB9-4436-92C8-96B12265DCCC}"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t>9</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833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8788" y="719138"/>
            <a:ext cx="6394450" cy="3597275"/>
          </a:xfrm>
          <a:ln/>
        </p:spPr>
      </p:sp>
      <p:sp>
        <p:nvSpPr>
          <p:cNvPr id="78851" name="Notes Placeholder 2"/>
          <p:cNvSpPr>
            <a:spLocks noGrp="1"/>
          </p:cNvSpPr>
          <p:nvPr>
            <p:ph type="body" idx="1"/>
          </p:nvPr>
        </p:nvSpPr>
        <p:spPr>
          <a:noFill/>
          <a:ln/>
        </p:spPr>
        <p:txBody>
          <a:bodyPr/>
          <a:lstStyle/>
          <a:p>
            <a:pPr marL="0" indent="0">
              <a:buFont typeface="Arial" panose="020B0604020202020204" pitchFamily="34" charset="0"/>
              <a:buNone/>
            </a:pPr>
            <a:r>
              <a:rPr lang="en-US" altLang="en-US" dirty="0">
                <a:latin typeface="Arial" panose="020B0604020202020204" pitchFamily="34" charset="0"/>
              </a:rPr>
              <a:t>AYSO Policy 2.12 was recently revised to affirm AYSO’s commitment to Diversity, Equity </a:t>
            </a:r>
            <a:r>
              <a:rPr lang="en-US" altLang="en-US">
                <a:latin typeface="Arial" panose="020B0604020202020204" pitchFamily="34" charset="0"/>
              </a:rPr>
              <a:t>and Inclusion.</a:t>
            </a:r>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fld id="{23B7A465-2FB9-4436-92C8-96B12265DCCC}"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Pct val="100000"/>
                <a:buFontTx/>
                <a:buNone/>
                <a:tabLst>
                  <a:tab pos="0" algn="l"/>
                  <a:tab pos="483265" algn="l"/>
                  <a:tab pos="966529" algn="l"/>
                  <a:tab pos="1449793" algn="l"/>
                  <a:tab pos="1933057" algn="l"/>
                  <a:tab pos="2416322" algn="l"/>
                  <a:tab pos="2899586" algn="l"/>
                  <a:tab pos="3382851" algn="l"/>
                  <a:tab pos="3866115" algn="l"/>
                  <a:tab pos="4349379" algn="l"/>
                  <a:tab pos="4832644" algn="l"/>
                  <a:tab pos="5315908" algn="l"/>
                  <a:tab pos="5799173" algn="l"/>
                  <a:tab pos="6282436" algn="l"/>
                  <a:tab pos="6765701" algn="l"/>
                  <a:tab pos="7248966" algn="l"/>
                  <a:tab pos="7732230" algn="l"/>
                  <a:tab pos="8215495" algn="l"/>
                  <a:tab pos="8698758" algn="l"/>
                  <a:tab pos="9182023" algn="l"/>
                  <a:tab pos="9665288" algn="l"/>
                </a:tabLst>
                <a:defRPr/>
              </a:pPr>
              <a:t>11</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98029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8634-0BE0-630D-7772-D5ECB4379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CF7A43-4301-6AA9-D16A-31FD318AC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204180-883D-BE6B-E081-EF619B86B8D6}"/>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5" name="Footer Placeholder 4">
            <a:extLst>
              <a:ext uri="{FF2B5EF4-FFF2-40B4-BE49-F238E27FC236}">
                <a16:creationId xmlns:a16="http://schemas.microsoft.com/office/drawing/2014/main" id="{55B2F52A-EE00-DDBC-7721-A88F09098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EF02-AC91-6F27-F86C-8013A2E03CE1}"/>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385497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CB92-A352-6C93-0861-C1C9F86464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3FB7B-1485-1C72-06D1-D8D356C95F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68DD7-9CEE-4BED-5737-7DBE8307345D}"/>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5" name="Footer Placeholder 4">
            <a:extLst>
              <a:ext uri="{FF2B5EF4-FFF2-40B4-BE49-F238E27FC236}">
                <a16:creationId xmlns:a16="http://schemas.microsoft.com/office/drawing/2014/main" id="{4E3F8CA6-F584-3145-5A63-C5392AE1F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E9A12-63B7-945F-44AD-C7840DE73643}"/>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230917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6F5A26-5310-D829-3D49-F39DAADBB4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71D04D-1DFF-37F2-F9E4-C2CC8C3F6D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C6D9E-9151-AFE3-AF3F-50887480986D}"/>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5" name="Footer Placeholder 4">
            <a:extLst>
              <a:ext uri="{FF2B5EF4-FFF2-40B4-BE49-F238E27FC236}">
                <a16:creationId xmlns:a16="http://schemas.microsoft.com/office/drawing/2014/main" id="{3274F5A1-C33E-C837-1166-FD2DB79E6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A139E-E670-B580-1937-E31413EC2526}"/>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404369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824"/>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CD1A0-B529-4B64-9AD3-D2382C7F0A5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417790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CD1A0-B529-4B64-9AD3-D2382C7F0A5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410187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824"/>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33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CD1A0-B529-4B64-9AD3-D2382C7F0A5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2200187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CD1A0-B529-4B64-9AD3-D2382C7F0A5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3083932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CD1A0-B529-4B64-9AD3-D2382C7F0A53}"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74347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CD1A0-B529-4B64-9AD3-D2382C7F0A53}"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317727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CD1A0-B529-4B64-9AD3-D2382C7F0A53}"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2118435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D19CD1A0-B529-4B64-9AD3-D2382C7F0A5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272570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9D6C-A24B-7995-4D96-261A4E37F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FEAB7-FCCD-6CFC-CDD9-9CCEE0873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54740-D05C-49F4-1907-981831374502}"/>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5" name="Footer Placeholder 4">
            <a:extLst>
              <a:ext uri="{FF2B5EF4-FFF2-40B4-BE49-F238E27FC236}">
                <a16:creationId xmlns:a16="http://schemas.microsoft.com/office/drawing/2014/main" id="{9DF32DA6-CDCC-D8DF-8764-CBAD1164F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4891E-E2BA-92D4-05B7-A1E48814495B}"/>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429491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D19CD1A0-B529-4B64-9AD3-D2382C7F0A5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3988987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CD1A0-B529-4B64-9AD3-D2382C7F0A5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2883488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CD1A0-B529-4B64-9AD3-D2382C7F0A5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3CA46-2A1F-4694-9627-A40364BE115B}" type="slidenum">
              <a:rPr lang="en-US" smtClean="0"/>
              <a:t>‹#›</a:t>
            </a:fld>
            <a:endParaRPr lang="en-US"/>
          </a:p>
        </p:txBody>
      </p:sp>
    </p:spTree>
    <p:extLst>
      <p:ext uri="{BB962C8B-B14F-4D97-AF65-F5344CB8AC3E}">
        <p14:creationId xmlns:p14="http://schemas.microsoft.com/office/powerpoint/2010/main" val="3377308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057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189F1-EC55-294F-BF7E-3E41999741CD}"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FA2-A779-BE4B-BAFC-74F163B66149}" type="slidenum">
              <a:rPr lang="en-US" smtClean="0"/>
              <a:t>‹#›</a:t>
            </a:fld>
            <a:endParaRPr lang="en-US"/>
          </a:p>
        </p:txBody>
      </p:sp>
    </p:spTree>
    <p:extLst>
      <p:ext uri="{BB962C8B-B14F-4D97-AF65-F5344CB8AC3E}">
        <p14:creationId xmlns:p14="http://schemas.microsoft.com/office/powerpoint/2010/main" val="2404642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0189F1-EC55-294F-BF7E-3E41999741CD}"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FA2-A779-BE4B-BAFC-74F163B66149}" type="slidenum">
              <a:rPr lang="en-US" smtClean="0"/>
              <a:t>‹#›</a:t>
            </a:fld>
            <a:endParaRPr lang="en-US"/>
          </a:p>
        </p:txBody>
      </p:sp>
    </p:spTree>
    <p:extLst>
      <p:ext uri="{BB962C8B-B14F-4D97-AF65-F5344CB8AC3E}">
        <p14:creationId xmlns:p14="http://schemas.microsoft.com/office/powerpoint/2010/main" val="3772096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A34800D-A322-4F41-8E9E-15A17965041B}"/>
              </a:ext>
            </a:extLst>
          </p:cNvPr>
          <p:cNvSpPr>
            <a:spLocks noGrp="1"/>
          </p:cNvSpPr>
          <p:nvPr>
            <p:ph type="body" sz="quarter" idx="10"/>
          </p:nvPr>
        </p:nvSpPr>
        <p:spPr>
          <a:xfrm>
            <a:off x="1066800" y="1828800"/>
            <a:ext cx="10210800" cy="1828800"/>
          </a:xfrm>
        </p:spPr>
        <p:txBody>
          <a:bodyPr anchor="b">
            <a:noAutofit/>
          </a:bodyPr>
          <a:lstStyle>
            <a:lvl1pPr marL="0" indent="0" algn="ctr">
              <a:buNone/>
              <a:defRPr sz="6000">
                <a:latin typeface="+mn-lt"/>
              </a:defRPr>
            </a:lvl1pPr>
            <a:lvl4pPr marL="685800" indent="0">
              <a:buNone/>
              <a:defRPr/>
            </a:lvl4pPr>
          </a:lstStyle>
          <a:p>
            <a:pPr lvl="0"/>
            <a:r>
              <a:rPr lang="en-US"/>
              <a:t>Click to edit Master text styles</a:t>
            </a:r>
          </a:p>
        </p:txBody>
      </p:sp>
      <p:sp>
        <p:nvSpPr>
          <p:cNvPr id="13" name="Text Placeholder 11">
            <a:extLst>
              <a:ext uri="{FF2B5EF4-FFF2-40B4-BE49-F238E27FC236}">
                <a16:creationId xmlns:a16="http://schemas.microsoft.com/office/drawing/2014/main" id="{8F8E53CA-D18F-44AA-9E2F-BDF926E3E0AB}"/>
              </a:ext>
            </a:extLst>
          </p:cNvPr>
          <p:cNvSpPr>
            <a:spLocks noGrp="1"/>
          </p:cNvSpPr>
          <p:nvPr>
            <p:ph type="body" sz="quarter" idx="11"/>
          </p:nvPr>
        </p:nvSpPr>
        <p:spPr>
          <a:xfrm>
            <a:off x="1066800" y="3657600"/>
            <a:ext cx="10210800" cy="1219200"/>
          </a:xfrm>
        </p:spPr>
        <p:txBody>
          <a:bodyPr anchor="t">
            <a:noAutofit/>
          </a:bodyPr>
          <a:lstStyle>
            <a:lvl1pPr marL="0" indent="0" algn="ctr">
              <a:buNone/>
              <a:defRPr sz="4400">
                <a:latin typeface="+mn-lt"/>
              </a:defRPr>
            </a:lvl1pPr>
            <a:lvl4pPr marL="685800" indent="0">
              <a:buNone/>
              <a:defRPr/>
            </a:lvl4pPr>
          </a:lstStyle>
          <a:p>
            <a:pPr lvl="0"/>
            <a:r>
              <a:rPr lang="en-US"/>
              <a:t>Click to edit Master text styles</a:t>
            </a:r>
          </a:p>
        </p:txBody>
      </p:sp>
      <p:pic>
        <p:nvPicPr>
          <p:cNvPr id="7" name="Picture 6">
            <a:extLst>
              <a:ext uri="{FF2B5EF4-FFF2-40B4-BE49-F238E27FC236}">
                <a16:creationId xmlns:a16="http://schemas.microsoft.com/office/drawing/2014/main" id="{C3F2D91E-2BC7-40CA-BEE7-0A7FE36A79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45" y="0"/>
            <a:ext cx="12192000" cy="6858000"/>
          </a:xfrm>
          <a:prstGeom prst="rect">
            <a:avLst/>
          </a:prstGeom>
        </p:spPr>
      </p:pic>
      <p:sp>
        <p:nvSpPr>
          <p:cNvPr id="8" name="TextBox 7">
            <a:extLst>
              <a:ext uri="{FF2B5EF4-FFF2-40B4-BE49-F238E27FC236}">
                <a16:creationId xmlns:a16="http://schemas.microsoft.com/office/drawing/2014/main" id="{D24B3C33-03A2-453F-8C2E-317BAB35DE85}"/>
              </a:ext>
            </a:extLst>
          </p:cNvPr>
          <p:cNvSpPr txBox="1"/>
          <p:nvPr userDrawn="1"/>
        </p:nvSpPr>
        <p:spPr>
          <a:xfrm>
            <a:off x="10831945" y="6596261"/>
            <a:ext cx="1371600" cy="307777"/>
          </a:xfrm>
          <a:prstGeom prst="rect">
            <a:avLst/>
          </a:prstGeom>
          <a:noFill/>
        </p:spPr>
        <p:txBody>
          <a:bodyPr wrap="square"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Slide </a:t>
            </a:r>
            <a:fld id="{77354140-49D2-4A14-845E-35193A228493}" type="slidenum">
              <a:rPr lang="en-US" sz="1400" smtClean="0">
                <a:solidFill>
                  <a:schemeClr val="tx1">
                    <a:lumMod val="50000"/>
                    <a:lumOff val="50000"/>
                  </a:schemeClr>
                </a:solidFill>
                <a:latin typeface="Calibri" panose="020F0502020204030204" pitchFamily="34" charset="0"/>
                <a:cs typeface="Calibri" panose="020F0502020204030204" pitchFamily="34" charset="0"/>
              </a:rPr>
              <a:t>‹#›</a:t>
            </a:fld>
            <a:r>
              <a:rPr lang="en-US" sz="1400" dirty="0">
                <a:solidFill>
                  <a:schemeClr val="tx1">
                    <a:lumMod val="50000"/>
                    <a:lumOff val="50000"/>
                  </a:schemeClr>
                </a:solidFill>
                <a:latin typeface="Calibri" panose="020F0502020204030204" pitchFamily="34" charset="0"/>
                <a:cs typeface="Calibri" panose="020F0502020204030204" pitchFamily="34" charset="0"/>
              </a:rPr>
              <a:t> of 29</a:t>
            </a:r>
          </a:p>
        </p:txBody>
      </p:sp>
    </p:spTree>
    <p:extLst>
      <p:ext uri="{BB962C8B-B14F-4D97-AF65-F5344CB8AC3E}">
        <p14:creationId xmlns:p14="http://schemas.microsoft.com/office/powerpoint/2010/main" val="335331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199" y="365125"/>
            <a:ext cx="10778067" cy="1050785"/>
          </a:xfrm>
        </p:spPr>
        <p:txBody>
          <a:bodyPr/>
          <a:lstStyle>
            <a:lvl1pPr>
              <a:defRPr>
                <a:latin typeface="+mn-lt"/>
              </a:defRPr>
            </a:lvl1pPr>
          </a:lstStyle>
          <a:p>
            <a:r>
              <a:rPr lang="en-US" dirty="0"/>
              <a:t>Click to edit Master title style</a:t>
            </a:r>
          </a:p>
        </p:txBody>
      </p:sp>
      <p:sp>
        <p:nvSpPr>
          <p:cNvPr id="7" name="Content Placeholder 2"/>
          <p:cNvSpPr>
            <a:spLocks noGrp="1"/>
          </p:cNvSpPr>
          <p:nvPr>
            <p:ph idx="1"/>
          </p:nvPr>
        </p:nvSpPr>
        <p:spPr>
          <a:xfrm>
            <a:off x="838199" y="1600200"/>
            <a:ext cx="5232401" cy="4576763"/>
          </a:xfrm>
        </p:spPr>
        <p:txBody>
          <a:bodyPr/>
          <a:lstStyle>
            <a:lvl1pPr marL="320040">
              <a:defRPr sz="3200"/>
            </a:lvl1pPr>
            <a:lvl2pPr>
              <a:defRPr sz="3000"/>
            </a:lvl2pPr>
            <a:lvl3pPr>
              <a:defRPr sz="2800"/>
            </a:lvl3pPr>
            <a:lvl4pPr>
              <a:defRPr sz="26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138334" y="1600200"/>
            <a:ext cx="5046134" cy="4578303"/>
          </a:xfrm>
        </p:spPr>
        <p:txBody>
          <a:bodyPr/>
          <a:lstStyle>
            <a:lvl1pPr marL="320040">
              <a:defRPr sz="3200"/>
            </a:lvl1pPr>
            <a:lvl2pPr>
              <a:defRPr sz="3000"/>
            </a:lvl2pPr>
            <a:lvl3pPr>
              <a:defRPr sz="2800"/>
            </a:lvl3pPr>
            <a:lvl4pPr>
              <a:defRPr sz="26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189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690688"/>
            <a:ext cx="5181600" cy="4486275"/>
          </a:xfrm>
        </p:spPr>
        <p:txBody>
          <a:bodyPr>
            <a:normAutofit/>
          </a:bodyPr>
          <a:lstStyle>
            <a:lvl1pPr>
              <a:spcBef>
                <a:spcPts val="1000"/>
              </a:spcBef>
              <a:defRPr sz="3200"/>
            </a:lvl1pPr>
            <a:lvl2pPr>
              <a:spcBef>
                <a:spcPts val="1000"/>
              </a:spcBef>
              <a:defRPr sz="2800"/>
            </a:lvl2pPr>
            <a:lvl3pPr>
              <a:spcBef>
                <a:spcPts val="1000"/>
              </a:spcBef>
              <a:defRPr sz="24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0688"/>
            <a:ext cx="5181600" cy="4486275"/>
          </a:xfrm>
        </p:spPr>
        <p:txBody>
          <a:bodyPr>
            <a:normAutofit/>
          </a:bodyPr>
          <a:lstStyle>
            <a:lvl1pPr>
              <a:spcBef>
                <a:spcPts val="1000"/>
              </a:spcBef>
              <a:defRPr sz="3200"/>
            </a:lvl1pPr>
            <a:lvl2pPr>
              <a:spcBef>
                <a:spcPts val="1000"/>
              </a:spcBef>
              <a:defRPr sz="2800"/>
            </a:lvl2pPr>
            <a:lvl3pPr>
              <a:spcBef>
                <a:spcPts val="1000"/>
              </a:spcBef>
              <a:defRPr sz="24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70FA90AA-07E0-415E-8485-BAE78E7C3E44}" type="slidenum">
              <a:rPr lang="en-US" smtClean="0"/>
              <a:pPr>
                <a:defRPr/>
              </a:pPr>
              <a:t>‹#›</a:t>
            </a:fld>
            <a:endParaRPr lang="en-US" dirty="0"/>
          </a:p>
        </p:txBody>
      </p:sp>
    </p:spTree>
    <p:extLst>
      <p:ext uri="{BB962C8B-B14F-4D97-AF65-F5344CB8AC3E}">
        <p14:creationId xmlns:p14="http://schemas.microsoft.com/office/powerpoint/2010/main" val="760313678"/>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5A7D7B-0EF7-44E7-8B91-0DAD908DA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4A06A3B-9D19-49FB-B0B5-1F822BB9B471}"/>
              </a:ext>
            </a:extLst>
          </p:cNvPr>
          <p:cNvSpPr txBox="1"/>
          <p:nvPr/>
        </p:nvSpPr>
        <p:spPr>
          <a:xfrm>
            <a:off x="10831945" y="6596261"/>
            <a:ext cx="1371600" cy="307777"/>
          </a:xfrm>
          <a:prstGeom prst="rect">
            <a:avLst/>
          </a:prstGeom>
          <a:noFill/>
        </p:spPr>
        <p:txBody>
          <a:bodyPr wrap="square"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Slide </a:t>
            </a:r>
            <a:fld id="{77354140-49D2-4A14-845E-35193A228493}" type="slidenum">
              <a:rPr lang="en-US" sz="1400" smtClean="0">
                <a:solidFill>
                  <a:schemeClr val="tx1">
                    <a:lumMod val="50000"/>
                    <a:lumOff val="50000"/>
                  </a:schemeClr>
                </a:solidFill>
                <a:latin typeface="Calibri" panose="020F0502020204030204" pitchFamily="34" charset="0"/>
                <a:cs typeface="Calibri" panose="020F0502020204030204" pitchFamily="34" charset="0"/>
              </a:rPr>
              <a:pPr/>
              <a:t>‹#›</a:t>
            </a:fld>
            <a:r>
              <a:rPr lang="en-US" sz="1400" dirty="0">
                <a:solidFill>
                  <a:schemeClr val="tx1">
                    <a:lumMod val="50000"/>
                    <a:lumOff val="50000"/>
                  </a:schemeClr>
                </a:solidFill>
                <a:latin typeface="Calibri" panose="020F0502020204030204" pitchFamily="34" charset="0"/>
                <a:cs typeface="Calibri" panose="020F0502020204030204" pitchFamily="34" charset="0"/>
              </a:rPr>
              <a:t> of 22</a:t>
            </a:r>
          </a:p>
        </p:txBody>
      </p:sp>
      <p:sp>
        <p:nvSpPr>
          <p:cNvPr id="12" name="Text Placeholder 11">
            <a:extLst>
              <a:ext uri="{FF2B5EF4-FFF2-40B4-BE49-F238E27FC236}">
                <a16:creationId xmlns:a16="http://schemas.microsoft.com/office/drawing/2014/main" id="{0A34800D-A322-4F41-8E9E-15A17965041B}"/>
              </a:ext>
            </a:extLst>
          </p:cNvPr>
          <p:cNvSpPr>
            <a:spLocks noGrp="1"/>
          </p:cNvSpPr>
          <p:nvPr>
            <p:ph type="body" sz="quarter" idx="10"/>
          </p:nvPr>
        </p:nvSpPr>
        <p:spPr>
          <a:xfrm>
            <a:off x="1066800" y="1828800"/>
            <a:ext cx="10210800" cy="1828800"/>
          </a:xfrm>
        </p:spPr>
        <p:txBody>
          <a:bodyPr anchor="b">
            <a:noAutofit/>
          </a:bodyPr>
          <a:lstStyle>
            <a:lvl1pPr marL="0" indent="0" algn="ctr">
              <a:buNone/>
              <a:defRPr sz="6000">
                <a:latin typeface="+mn-lt"/>
              </a:defRPr>
            </a:lvl1pPr>
            <a:lvl4pPr marL="685800" indent="0">
              <a:buNone/>
              <a:defRPr/>
            </a:lvl4pPr>
          </a:lstStyle>
          <a:p>
            <a:pPr lvl="0"/>
            <a:r>
              <a:rPr lang="en-US"/>
              <a:t>Click to edit Master text styles</a:t>
            </a:r>
          </a:p>
        </p:txBody>
      </p:sp>
      <p:sp>
        <p:nvSpPr>
          <p:cNvPr id="13" name="Text Placeholder 11">
            <a:extLst>
              <a:ext uri="{FF2B5EF4-FFF2-40B4-BE49-F238E27FC236}">
                <a16:creationId xmlns:a16="http://schemas.microsoft.com/office/drawing/2014/main" id="{8F8E53CA-D18F-44AA-9E2F-BDF926E3E0AB}"/>
              </a:ext>
            </a:extLst>
          </p:cNvPr>
          <p:cNvSpPr>
            <a:spLocks noGrp="1"/>
          </p:cNvSpPr>
          <p:nvPr>
            <p:ph type="body" sz="quarter" idx="11"/>
          </p:nvPr>
        </p:nvSpPr>
        <p:spPr>
          <a:xfrm>
            <a:off x="1066800" y="3657600"/>
            <a:ext cx="10210800" cy="1219200"/>
          </a:xfrm>
        </p:spPr>
        <p:txBody>
          <a:bodyPr anchor="t">
            <a:noAutofit/>
          </a:bodyPr>
          <a:lstStyle>
            <a:lvl1pPr marL="0" indent="0" algn="ctr">
              <a:buNone/>
              <a:defRPr sz="4400">
                <a:latin typeface="+mn-lt"/>
              </a:defRPr>
            </a:lvl1pPr>
            <a:lvl4pPr marL="685800" indent="0">
              <a:buNone/>
              <a:defRPr/>
            </a:lvl4pPr>
          </a:lstStyle>
          <a:p>
            <a:pPr lvl="0"/>
            <a:r>
              <a:rPr lang="en-US"/>
              <a:t>Click to edit Master text styles</a:t>
            </a:r>
          </a:p>
        </p:txBody>
      </p:sp>
    </p:spTree>
    <p:extLst>
      <p:ext uri="{BB962C8B-B14F-4D97-AF65-F5344CB8AC3E}">
        <p14:creationId xmlns:p14="http://schemas.microsoft.com/office/powerpoint/2010/main" val="437019660"/>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067" y="365125"/>
            <a:ext cx="10735733" cy="1050785"/>
          </a:xfrm>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18067" y="1524000"/>
            <a:ext cx="10735733" cy="4652963"/>
          </a:xfrm>
        </p:spPr>
        <p:txBody>
          <a:bodyPr/>
          <a:lstStyle>
            <a:lvl1pPr marL="320040" indent="-320040">
              <a:buFont typeface="Arial" panose="020B0604020202020204" pitchFamily="34" charset="0"/>
              <a:buChar char="•"/>
              <a:defRPr sz="3200"/>
            </a:lvl1pPr>
            <a:lvl2pPr marL="594360" indent="-320040">
              <a:defRPr sz="3200"/>
            </a:lvl2pPr>
            <a:lvl3pPr marL="868680" indent="-320040">
              <a:defRPr sz="3000"/>
            </a:lvl3pPr>
            <a:lvl4pPr marL="1234440" indent="-320040">
              <a:defRPr sz="3000"/>
            </a:lvl4pPr>
            <a:lvl5pPr marL="1554480" indent="-320040">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61A9B686-BDE9-4058-AE7D-7F63DC362F90}"/>
              </a:ext>
            </a:extLst>
          </p:cNvPr>
          <p:cNvSpPr txBox="1"/>
          <p:nvPr/>
        </p:nvSpPr>
        <p:spPr>
          <a:xfrm>
            <a:off x="2931" y="6629400"/>
            <a:ext cx="1600200" cy="276999"/>
          </a:xfrm>
          <a:prstGeom prst="rect">
            <a:avLst/>
          </a:prstGeom>
          <a:noFill/>
        </p:spPr>
        <p:txBody>
          <a:bodyPr wrap="square" rtlCol="0">
            <a:spAutoFit/>
          </a:bodyPr>
          <a:lstStyle/>
          <a:p>
            <a:r>
              <a:rPr lang="en-US" sz="1200" dirty="0">
                <a:solidFill>
                  <a:schemeClr val="tx1">
                    <a:lumMod val="50000"/>
                    <a:lumOff val="50000"/>
                  </a:schemeClr>
                </a:solidFill>
                <a:latin typeface="+mn-lt"/>
              </a:rPr>
              <a:t>May 2021</a:t>
            </a:r>
          </a:p>
        </p:txBody>
      </p:sp>
    </p:spTree>
    <p:extLst>
      <p:ext uri="{BB962C8B-B14F-4D97-AF65-F5344CB8AC3E}">
        <p14:creationId xmlns:p14="http://schemas.microsoft.com/office/powerpoint/2010/main" val="42990099"/>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7408-5BA1-9CC2-A0EF-216059F6E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AB52A-A970-6C66-A68C-7156899B0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0784BD-62EC-A960-AAF0-6CE439CFF415}"/>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5" name="Footer Placeholder 4">
            <a:extLst>
              <a:ext uri="{FF2B5EF4-FFF2-40B4-BE49-F238E27FC236}">
                <a16:creationId xmlns:a16="http://schemas.microsoft.com/office/drawing/2014/main" id="{9C8E5B63-C72F-A6B8-0F78-87EE87B78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01C1-AEBB-8321-1163-9C23E565883F}"/>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4078634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6533" y="365125"/>
            <a:ext cx="10989734" cy="1050785"/>
          </a:xfrm>
        </p:spPr>
        <p:txBody>
          <a:bodyPr/>
          <a:lstStyle>
            <a:lvl1pPr>
              <a:defRPr>
                <a:latin typeface="+mn-lt"/>
              </a:defRPr>
            </a:lvl1pPr>
          </a:lstStyle>
          <a:p>
            <a:r>
              <a:rPr lang="en-US"/>
              <a:t>Click to edit Master title style</a:t>
            </a:r>
            <a:endParaRPr lang="en-US" dirty="0"/>
          </a:p>
        </p:txBody>
      </p:sp>
      <p:sp>
        <p:nvSpPr>
          <p:cNvPr id="7" name="Content Placeholder 2"/>
          <p:cNvSpPr>
            <a:spLocks noGrp="1"/>
          </p:cNvSpPr>
          <p:nvPr>
            <p:ph idx="1"/>
          </p:nvPr>
        </p:nvSpPr>
        <p:spPr>
          <a:xfrm>
            <a:off x="626533" y="1415910"/>
            <a:ext cx="5444067" cy="4761053"/>
          </a:xfrm>
        </p:spPr>
        <p:txBody>
          <a:bodyPr/>
          <a:lstStyle>
            <a:lvl1pPr marL="320040">
              <a:defRPr sz="3200"/>
            </a:lvl1pPr>
            <a:lvl2pPr>
              <a:defRPr sz="3000"/>
            </a:lvl2pPr>
            <a:lvl3pPr>
              <a:defRPr sz="2800"/>
            </a:lvl3pPr>
            <a:lvl4pPr>
              <a:defRPr sz="26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p:nvSpPr>
        <p:spPr>
          <a:xfrm>
            <a:off x="9448800" y="65824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C6FA2-A779-BE4B-BAFC-74F163B66149}" type="slidenum">
              <a:rPr lang="en-US" smtClean="0"/>
              <a:pPr/>
              <a:t>‹#›</a:t>
            </a:fld>
            <a:endParaRPr lang="en-US" dirty="0"/>
          </a:p>
        </p:txBody>
      </p:sp>
      <p:sp>
        <p:nvSpPr>
          <p:cNvPr id="10" name="Content Placeholder 2"/>
          <p:cNvSpPr>
            <a:spLocks noGrp="1"/>
          </p:cNvSpPr>
          <p:nvPr>
            <p:ph idx="13"/>
          </p:nvPr>
        </p:nvSpPr>
        <p:spPr>
          <a:xfrm>
            <a:off x="6138334" y="1415910"/>
            <a:ext cx="5046134" cy="4762593"/>
          </a:xfrm>
        </p:spPr>
        <p:txBody>
          <a:bodyPr/>
          <a:lstStyle>
            <a:lvl1pPr marL="320040">
              <a:defRPr sz="3200"/>
            </a:lvl1pPr>
            <a:lvl2pPr>
              <a:defRPr sz="3000"/>
            </a:lvl2pPr>
            <a:lvl3pPr>
              <a:defRPr sz="2800"/>
            </a:lvl3pPr>
            <a:lvl4pPr>
              <a:defRPr sz="26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E431F34E-B95D-4DBF-913A-1F1CD65F6667}"/>
              </a:ext>
            </a:extLst>
          </p:cNvPr>
          <p:cNvSpPr txBox="1"/>
          <p:nvPr/>
        </p:nvSpPr>
        <p:spPr>
          <a:xfrm>
            <a:off x="0" y="6626558"/>
            <a:ext cx="1600200" cy="276999"/>
          </a:xfrm>
          <a:prstGeom prst="rect">
            <a:avLst/>
          </a:prstGeom>
          <a:noFill/>
        </p:spPr>
        <p:txBody>
          <a:bodyPr wrap="square" rtlCol="0">
            <a:spAutoFit/>
          </a:bodyPr>
          <a:lstStyle/>
          <a:p>
            <a:r>
              <a:rPr lang="en-US" sz="1200" dirty="0">
                <a:solidFill>
                  <a:schemeClr val="tx1">
                    <a:lumMod val="50000"/>
                    <a:lumOff val="50000"/>
                  </a:schemeClr>
                </a:solidFill>
                <a:latin typeface="+mn-lt"/>
              </a:rPr>
              <a:t>May 2021</a:t>
            </a:r>
          </a:p>
        </p:txBody>
      </p:sp>
    </p:spTree>
    <p:extLst>
      <p:ext uri="{BB962C8B-B14F-4D97-AF65-F5344CB8AC3E}">
        <p14:creationId xmlns:p14="http://schemas.microsoft.com/office/powerpoint/2010/main" val="4206020523"/>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067" y="365125"/>
            <a:ext cx="10735733" cy="1050785"/>
          </a:xfrm>
        </p:spPr>
        <p:txBody>
          <a:bodyPr/>
          <a:lstStyle>
            <a:lvl1pPr>
              <a:defRPr>
                <a:latin typeface="+mn-lt"/>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F90E329E-AFF0-434C-8E29-0CEC7AFE5423}"/>
              </a:ext>
            </a:extLst>
          </p:cNvPr>
          <p:cNvSpPr>
            <a:spLocks noGrp="1"/>
          </p:cNvSpPr>
          <p:nvPr>
            <p:ph type="dt" sz="half" idx="2"/>
          </p:nvPr>
        </p:nvSpPr>
        <p:spPr>
          <a:xfrm>
            <a:off x="117764" y="656662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8/14/2015</a:t>
            </a:r>
          </a:p>
        </p:txBody>
      </p:sp>
    </p:spTree>
    <p:extLst>
      <p:ext uri="{BB962C8B-B14F-4D97-AF65-F5344CB8AC3E}">
        <p14:creationId xmlns:p14="http://schemas.microsoft.com/office/powerpoint/2010/main" val="2095871873"/>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0189F1-EC55-294F-BF7E-3E41999741CD}" type="datetimeFigureOut">
              <a:rPr lang="en-US" smtClean="0"/>
              <a:pPr/>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C6FA2-A779-BE4B-BAFC-74F163B66149}" type="slidenum">
              <a:rPr lang="en-US" smtClean="0"/>
              <a:pPr/>
              <a:t>‹#›</a:t>
            </a:fld>
            <a:endParaRPr lang="en-US"/>
          </a:p>
        </p:txBody>
      </p:sp>
    </p:spTree>
    <p:extLst>
      <p:ext uri="{BB962C8B-B14F-4D97-AF65-F5344CB8AC3E}">
        <p14:creationId xmlns:p14="http://schemas.microsoft.com/office/powerpoint/2010/main" val="364254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FB8C-7345-7B6F-9ABA-7AF4F4A03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F961E-4563-C7B1-7805-632F031F00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9058EB-8413-8265-643D-1B5180D56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A50C9-86DC-C316-256A-E5D36CA105A0}"/>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6" name="Footer Placeholder 5">
            <a:extLst>
              <a:ext uri="{FF2B5EF4-FFF2-40B4-BE49-F238E27FC236}">
                <a16:creationId xmlns:a16="http://schemas.microsoft.com/office/drawing/2014/main" id="{AFB777BD-C6E3-4078-7319-6F52BA8F3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B1F5F-E669-A2D9-8B95-55C1B3E13B6A}"/>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420932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6293-D60F-A8C5-EEB1-60D0C0095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2FB70-319E-5DCD-CDC3-10C43A7E2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C959A-1184-C0E5-06DD-07A675FB5B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81A8B-4E3E-6C53-69A0-A88D7AF7FC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B0592-6DFD-3071-1FB2-58EE41C400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AD351-17FA-957B-73DC-42E05CADDC92}"/>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8" name="Footer Placeholder 7">
            <a:extLst>
              <a:ext uri="{FF2B5EF4-FFF2-40B4-BE49-F238E27FC236}">
                <a16:creationId xmlns:a16="http://schemas.microsoft.com/office/drawing/2014/main" id="{1DCF018C-ABAC-4D85-05B3-3036E98ED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E8365C-A34C-09A0-0686-AFD2801CF237}"/>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325496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AA20-49A3-9462-EFE7-F0A9CD76C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99DED-434F-8C62-72F1-6BA78D28DD15}"/>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4" name="Footer Placeholder 3">
            <a:extLst>
              <a:ext uri="{FF2B5EF4-FFF2-40B4-BE49-F238E27FC236}">
                <a16:creationId xmlns:a16="http://schemas.microsoft.com/office/drawing/2014/main" id="{E1842154-0A53-79EF-423F-A22357CDFD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215DAA-3603-B010-39BE-16907E160AC1}"/>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299918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59009-C71D-34DB-4B7D-D0DD2BB9691D}"/>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3" name="Footer Placeholder 2">
            <a:extLst>
              <a:ext uri="{FF2B5EF4-FFF2-40B4-BE49-F238E27FC236}">
                <a16:creationId xmlns:a16="http://schemas.microsoft.com/office/drawing/2014/main" id="{03183144-9B87-0852-3DD2-240B4FB529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0A2AAD-08A4-4EE8-4C96-8D173F6D6629}"/>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118882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D033-D155-7479-E06F-A52115932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5C7682-1183-3EE9-EE7E-7B069F139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BDD053-AD20-7B8F-82C4-161D5D5D3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88826-9A66-E1DE-1036-E99D1369F249}"/>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6" name="Footer Placeholder 5">
            <a:extLst>
              <a:ext uri="{FF2B5EF4-FFF2-40B4-BE49-F238E27FC236}">
                <a16:creationId xmlns:a16="http://schemas.microsoft.com/office/drawing/2014/main" id="{99CC2E55-C997-3BE2-36A4-991233C10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53C46-6BF4-777C-C5F4-5E02DF520C53}"/>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93186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517F-69D6-6E28-4A1F-F7D81B678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CE8EAB-670E-86EE-123F-EB9FC45CA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4F4F40-AAD4-A09F-B6DC-38EC71448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71FF-F60A-8B86-A6E4-56E549A8F249}"/>
              </a:ext>
            </a:extLst>
          </p:cNvPr>
          <p:cNvSpPr>
            <a:spLocks noGrp="1"/>
          </p:cNvSpPr>
          <p:nvPr>
            <p:ph type="dt" sz="half" idx="10"/>
          </p:nvPr>
        </p:nvSpPr>
        <p:spPr/>
        <p:txBody>
          <a:bodyPr/>
          <a:lstStyle/>
          <a:p>
            <a:fld id="{E119527A-B66F-4EA9-9F9D-F2591F040F1A}" type="datetimeFigureOut">
              <a:rPr lang="en-US" smtClean="0"/>
              <a:t>4/1/2023</a:t>
            </a:fld>
            <a:endParaRPr lang="en-US"/>
          </a:p>
        </p:txBody>
      </p:sp>
      <p:sp>
        <p:nvSpPr>
          <p:cNvPr id="6" name="Footer Placeholder 5">
            <a:extLst>
              <a:ext uri="{FF2B5EF4-FFF2-40B4-BE49-F238E27FC236}">
                <a16:creationId xmlns:a16="http://schemas.microsoft.com/office/drawing/2014/main" id="{968AB2BD-AE0D-0394-FA98-3EBB116CE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E47D0-DAB2-C158-9B5C-4BD996FF4FF1}"/>
              </a:ext>
            </a:extLst>
          </p:cNvPr>
          <p:cNvSpPr>
            <a:spLocks noGrp="1"/>
          </p:cNvSpPr>
          <p:nvPr>
            <p:ph type="sldNum" sz="quarter" idx="12"/>
          </p:nvPr>
        </p:nvSpPr>
        <p:spPr/>
        <p:txBody>
          <a:bodyPr/>
          <a:lstStyle/>
          <a:p>
            <a:fld id="{84634B31-5733-446E-B1BE-3C4016ED3A06}" type="slidenum">
              <a:rPr lang="en-US" smtClean="0"/>
              <a:t>‹#›</a:t>
            </a:fld>
            <a:endParaRPr lang="en-US"/>
          </a:p>
        </p:txBody>
      </p:sp>
    </p:spTree>
    <p:extLst>
      <p:ext uri="{BB962C8B-B14F-4D97-AF65-F5344CB8AC3E}">
        <p14:creationId xmlns:p14="http://schemas.microsoft.com/office/powerpoint/2010/main" val="347736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0BE68-46BE-CABC-0FA8-F5B1192FB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EA2AA-4246-7149-9420-90E575FE7F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551EC-DE63-4C8F-9E4E-5AA65502B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9527A-B66F-4EA9-9F9D-F2591F040F1A}" type="datetimeFigureOut">
              <a:rPr lang="en-US" smtClean="0"/>
              <a:t>4/1/2023</a:t>
            </a:fld>
            <a:endParaRPr lang="en-US"/>
          </a:p>
        </p:txBody>
      </p:sp>
      <p:sp>
        <p:nvSpPr>
          <p:cNvPr id="5" name="Footer Placeholder 4">
            <a:extLst>
              <a:ext uri="{FF2B5EF4-FFF2-40B4-BE49-F238E27FC236}">
                <a16:creationId xmlns:a16="http://schemas.microsoft.com/office/drawing/2014/main" id="{88E52DE2-9897-26BB-4CB5-417FC2D30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268C1C-3D6C-8050-A276-B8E543D1A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34B31-5733-446E-B1BE-3C4016ED3A06}" type="slidenum">
              <a:rPr lang="en-US" smtClean="0"/>
              <a:t>‹#›</a:t>
            </a:fld>
            <a:endParaRPr lang="en-US"/>
          </a:p>
        </p:txBody>
      </p:sp>
    </p:spTree>
    <p:extLst>
      <p:ext uri="{BB962C8B-B14F-4D97-AF65-F5344CB8AC3E}">
        <p14:creationId xmlns:p14="http://schemas.microsoft.com/office/powerpoint/2010/main" val="3897196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D19CD1A0-B529-4B64-9AD3-D2382C7F0A53}" type="datetimeFigureOut">
              <a:rPr lang="en-US" smtClean="0"/>
              <a:t>4/1/2023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EE63CA46-2A1F-4694-9627-A40364BE115B}" type="slidenum">
              <a:rPr lang="en-US" smtClean="0"/>
              <a:t>‹#›</a:t>
            </a:fld>
            <a:endParaRPr lang="en-US"/>
          </a:p>
        </p:txBody>
      </p:sp>
    </p:spTree>
    <p:extLst>
      <p:ext uri="{BB962C8B-B14F-4D97-AF65-F5344CB8AC3E}">
        <p14:creationId xmlns:p14="http://schemas.microsoft.com/office/powerpoint/2010/main" val="1277528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189F1-EC55-294F-BF7E-3E41999741CD}" type="datetimeFigureOut">
              <a:rPr lang="en-US" smtClean="0"/>
              <a:t>4/1/2023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C6FA2-A779-BE4B-BAFC-74F163B66149}" type="slidenum">
              <a:rPr lang="en-US" smtClean="0"/>
              <a:t>‹#›</a:t>
            </a:fld>
            <a:endParaRPr lang="en-US"/>
          </a:p>
        </p:txBody>
      </p:sp>
    </p:spTree>
    <p:extLst>
      <p:ext uri="{BB962C8B-B14F-4D97-AF65-F5344CB8AC3E}">
        <p14:creationId xmlns:p14="http://schemas.microsoft.com/office/powerpoint/2010/main" val="1279555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549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76400"/>
            <a:ext cx="10515600" cy="4500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7764" y="65666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8/14/2015</a:t>
            </a:r>
          </a:p>
        </p:txBody>
      </p:sp>
      <p:sp>
        <p:nvSpPr>
          <p:cNvPr id="8" name="Slide Number Placeholder 5"/>
          <p:cNvSpPr txBox="1">
            <a:spLocks/>
          </p:cNvSpPr>
          <p:nvPr/>
        </p:nvSpPr>
        <p:spPr>
          <a:xfrm>
            <a:off x="9448800" y="6582496"/>
            <a:ext cx="175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50000"/>
                    <a:lumOff val="50000"/>
                  </a:schemeClr>
                </a:solidFill>
              </a:rPr>
              <a:t>Slide </a:t>
            </a:r>
            <a:fld id="{206C6FA2-A779-BE4B-BAFC-74F163B66149}" type="slidenum">
              <a:rPr lang="en-US" sz="1600" smtClean="0">
                <a:solidFill>
                  <a:schemeClr val="tx1">
                    <a:lumMod val="50000"/>
                    <a:lumOff val="50000"/>
                  </a:schemeClr>
                </a:solidFill>
              </a:rPr>
              <a:pPr/>
              <a:t>‹#›</a:t>
            </a:fld>
            <a:r>
              <a:rPr lang="en-US" sz="1600" dirty="0">
                <a:solidFill>
                  <a:schemeClr val="tx1">
                    <a:lumMod val="50000"/>
                    <a:lumOff val="50000"/>
                  </a:schemeClr>
                </a:solidFill>
              </a:rPr>
              <a:t> of 22</a:t>
            </a:r>
          </a:p>
        </p:txBody>
      </p:sp>
    </p:spTree>
    <p:extLst>
      <p:ext uri="{BB962C8B-B14F-4D97-AF65-F5344CB8AC3E}">
        <p14:creationId xmlns:p14="http://schemas.microsoft.com/office/powerpoint/2010/main" val="17511579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32004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594360" indent="-320040" algn="l" defTabSz="914400" rtl="0" eaLnBrk="1" latinLnBrk="0" hangingPunct="1">
        <a:lnSpc>
          <a:spcPct val="90000"/>
        </a:lnSpc>
        <a:spcBef>
          <a:spcPts val="500"/>
        </a:spcBef>
        <a:buFont typeface="Arial"/>
        <a:buChar char="•"/>
        <a:defRPr sz="3200" kern="1200">
          <a:solidFill>
            <a:schemeClr val="tx1"/>
          </a:solidFill>
          <a:latin typeface="+mn-lt"/>
          <a:ea typeface="+mn-ea"/>
          <a:cs typeface="+mn-cs"/>
        </a:defRPr>
      </a:lvl2pPr>
      <a:lvl3pPr marL="868680" indent="-320040" algn="l" defTabSz="914400" rtl="0" eaLnBrk="1" latinLnBrk="0" hangingPunct="1">
        <a:lnSpc>
          <a:spcPct val="90000"/>
        </a:lnSpc>
        <a:spcBef>
          <a:spcPts val="500"/>
        </a:spcBef>
        <a:buFont typeface="Arial"/>
        <a:buChar char="•"/>
        <a:defRPr sz="3000" kern="1200">
          <a:solidFill>
            <a:schemeClr val="tx1"/>
          </a:solidFill>
          <a:latin typeface="+mn-lt"/>
          <a:ea typeface="+mn-ea"/>
          <a:cs typeface="+mn-cs"/>
        </a:defRPr>
      </a:lvl3pPr>
      <a:lvl4pPr marL="1234440" indent="-320040" algn="l" defTabSz="914400" rtl="0" eaLnBrk="1" latinLnBrk="0" hangingPunct="1">
        <a:lnSpc>
          <a:spcPct val="90000"/>
        </a:lnSpc>
        <a:spcBef>
          <a:spcPts val="500"/>
        </a:spcBef>
        <a:buFont typeface="Arial"/>
        <a:buChar char="•"/>
        <a:defRPr sz="2800" b="0" kern="1200">
          <a:solidFill>
            <a:schemeClr val="tx1"/>
          </a:solidFill>
          <a:latin typeface="+mn-lt"/>
          <a:ea typeface="+mn-ea"/>
          <a:cs typeface="+mn-cs"/>
        </a:defRPr>
      </a:lvl4pPr>
      <a:lvl5pPr marL="1554480" indent="-32004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FEEA4-C7B0-BB1A-D48B-5D968952D1D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20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988BA3D5-A9F8-E484-92C2-1C6D5FD4AE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482727"/>
            <a:ext cx="11277600" cy="589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8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Zion United – AYSO980</a:t>
            </a:r>
          </a:p>
        </p:txBody>
      </p:sp>
      <p:sp>
        <p:nvSpPr>
          <p:cNvPr id="71683" name="Rectangle 3"/>
          <p:cNvSpPr>
            <a:spLocks noGrp="1" noChangeArrowheads="1"/>
          </p:cNvSpPr>
          <p:nvPr>
            <p:ph idx="1"/>
          </p:nvPr>
        </p:nvSpPr>
        <p:spPr>
          <a:xfrm>
            <a:off x="1" y="1415910"/>
            <a:ext cx="7385538" cy="4761053"/>
          </a:xfrm>
        </p:spPr>
        <p:txBody>
          <a:bodyPr>
            <a:normAutofit/>
          </a:bodyPr>
          <a:lstStyle/>
          <a:p>
            <a:pPr marL="0" indent="0">
              <a:buNone/>
            </a:pPr>
            <a:r>
              <a:rPr lang="en-US" sz="2400" b="1" dirty="0"/>
              <a:t>Board Members</a:t>
            </a:r>
          </a:p>
          <a:p>
            <a:r>
              <a:rPr lang="en-US" sz="2400" dirty="0"/>
              <a:t>Regional Commissioner – Gail Reindl</a:t>
            </a:r>
          </a:p>
          <a:p>
            <a:r>
              <a:rPr lang="en-US" sz="2400" dirty="0"/>
              <a:t>Regional Coach Administrator – Rene </a:t>
            </a:r>
            <a:r>
              <a:rPr lang="en-US" sz="2400" dirty="0" err="1"/>
              <a:t>Sixtos</a:t>
            </a:r>
            <a:endParaRPr lang="en-US" sz="2400" dirty="0"/>
          </a:p>
          <a:p>
            <a:r>
              <a:rPr lang="en-US" sz="2400" dirty="0"/>
              <a:t>Assistant Coach Administrator – </a:t>
            </a:r>
            <a:r>
              <a:rPr lang="en-US" sz="2400" dirty="0" err="1"/>
              <a:t>Migual</a:t>
            </a:r>
            <a:r>
              <a:rPr lang="en-US" sz="2400" dirty="0"/>
              <a:t> Barboza</a:t>
            </a:r>
          </a:p>
          <a:p>
            <a:r>
              <a:rPr lang="en-US" sz="2400" dirty="0"/>
              <a:t>Regional Referee Administrator – Mark </a:t>
            </a:r>
            <a:r>
              <a:rPr lang="en-US" sz="2400" dirty="0" err="1"/>
              <a:t>Sekulich</a:t>
            </a:r>
            <a:endParaRPr lang="en-US" sz="2400" dirty="0"/>
          </a:p>
          <a:p>
            <a:r>
              <a:rPr lang="en-US" sz="2400" dirty="0"/>
              <a:t>Registrar – Lorena Olmos</a:t>
            </a:r>
          </a:p>
          <a:p>
            <a:r>
              <a:rPr lang="en-US" sz="2400" dirty="0"/>
              <a:t>Treasurer – Lise McCarthy</a:t>
            </a:r>
          </a:p>
          <a:p>
            <a:r>
              <a:rPr lang="en-US" sz="2400" dirty="0"/>
              <a:t>Safety Director – Eddie Olivera</a:t>
            </a:r>
          </a:p>
          <a:p>
            <a:r>
              <a:rPr lang="en-US" sz="2400" dirty="0"/>
              <a:t>Child &amp; Volunteer Protection Advocate- Joni Goodman</a:t>
            </a:r>
          </a:p>
        </p:txBody>
      </p:sp>
      <p:sp>
        <p:nvSpPr>
          <p:cNvPr id="3" name="Content Placeholder 2">
            <a:extLst>
              <a:ext uri="{FF2B5EF4-FFF2-40B4-BE49-F238E27FC236}">
                <a16:creationId xmlns:a16="http://schemas.microsoft.com/office/drawing/2014/main" id="{2F53AE1F-CD20-5822-DE6C-83A86D16C880}"/>
              </a:ext>
            </a:extLst>
          </p:cNvPr>
          <p:cNvSpPr>
            <a:spLocks noGrp="1"/>
          </p:cNvSpPr>
          <p:nvPr>
            <p:ph idx="13"/>
          </p:nvPr>
        </p:nvSpPr>
        <p:spPr>
          <a:xfrm>
            <a:off x="7385538" y="1415910"/>
            <a:ext cx="4806462" cy="4762593"/>
          </a:xfrm>
        </p:spPr>
        <p:txBody>
          <a:bodyPr>
            <a:normAutofit fontScale="77500" lnSpcReduction="20000"/>
          </a:bodyPr>
          <a:lstStyle/>
          <a:p>
            <a:pPr marL="0" indent="0">
              <a:buNone/>
            </a:pPr>
            <a:r>
              <a:rPr lang="en-US" b="1" dirty="0"/>
              <a:t>Open Board Members</a:t>
            </a:r>
          </a:p>
          <a:p>
            <a:r>
              <a:rPr lang="en-US" dirty="0"/>
              <a:t>Assistant Regional Commissioner</a:t>
            </a:r>
          </a:p>
          <a:p>
            <a:r>
              <a:rPr lang="en-US" dirty="0"/>
              <a:t>Assistant Registrar</a:t>
            </a:r>
          </a:p>
          <a:p>
            <a:r>
              <a:rPr lang="en-US" dirty="0"/>
              <a:t>Assistant Treasurer</a:t>
            </a:r>
          </a:p>
          <a:p>
            <a:pPr marL="0" indent="0">
              <a:buNone/>
            </a:pPr>
            <a:r>
              <a:rPr lang="en-US" b="1" dirty="0"/>
              <a:t>Open Volunteer Positions</a:t>
            </a:r>
          </a:p>
          <a:p>
            <a:r>
              <a:rPr lang="en-US" dirty="0"/>
              <a:t>Uniform Coordinator</a:t>
            </a:r>
          </a:p>
          <a:p>
            <a:r>
              <a:rPr lang="en-US" dirty="0"/>
              <a:t>Trophies Coordinator</a:t>
            </a:r>
          </a:p>
          <a:p>
            <a:r>
              <a:rPr lang="en-US" dirty="0"/>
              <a:t>Picture Day Coordinator</a:t>
            </a:r>
          </a:p>
          <a:p>
            <a:r>
              <a:rPr lang="en-US" dirty="0"/>
              <a:t>Field &amp; Equipment Coordinator</a:t>
            </a:r>
          </a:p>
          <a:p>
            <a:r>
              <a:rPr lang="en-US" dirty="0"/>
              <a:t>Scheduler</a:t>
            </a:r>
          </a:p>
          <a:p>
            <a:r>
              <a:rPr lang="en-US" dirty="0"/>
              <a:t>Website/Social Media</a:t>
            </a:r>
          </a:p>
          <a:p>
            <a:endParaRPr lang="en-US" dirty="0"/>
          </a:p>
        </p:txBody>
      </p:sp>
    </p:spTree>
    <p:custDataLst>
      <p:tags r:id="rId1"/>
    </p:custDataLst>
    <p:extLst>
      <p:ext uri="{BB962C8B-B14F-4D97-AF65-F5344CB8AC3E}">
        <p14:creationId xmlns:p14="http://schemas.microsoft.com/office/powerpoint/2010/main" val="1886267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6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additive="base">
                                        <p:cTn id="7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anim calcmode="lin" valueType="num">
                                      <p:cBhvr additive="base">
                                        <p:cTn id="8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 calcmode="lin" valueType="num">
                                      <p:cBhvr additive="base">
                                        <p:cTn id="9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 calcmode="lin" valueType="num">
                                      <p:cBhvr additive="base">
                                        <p:cTn id="9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anim calcmode="lin" valueType="num">
                                      <p:cBhvr additive="base">
                                        <p:cTn id="10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97A408-D1F5-AA19-EDD1-F97E62D50F37}"/>
              </a:ext>
            </a:extLst>
          </p:cNvPr>
          <p:cNvSpPr txBox="1"/>
          <p:nvPr/>
        </p:nvSpPr>
        <p:spPr>
          <a:xfrm>
            <a:off x="612647" y="2908005"/>
            <a:ext cx="5931757" cy="326895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Fall Registration – Opens May 15 – Aug 5</a:t>
            </a:r>
          </a:p>
          <a:p>
            <a:pPr algn="ctr">
              <a:lnSpc>
                <a:spcPct val="90000"/>
              </a:lnSpc>
              <a:spcAft>
                <a:spcPts val="600"/>
              </a:spcAft>
            </a:pPr>
            <a:r>
              <a:rPr lang="en-US" sz="2200" dirty="0"/>
              <a:t>AYSO980.org </a:t>
            </a:r>
            <a:r>
              <a:rPr lang="en-US" sz="2200" i="1" dirty="0"/>
              <a:t>(Register &amp; Pay online)</a:t>
            </a:r>
          </a:p>
          <a:p>
            <a:pPr indent="-228600">
              <a:lnSpc>
                <a:spcPct val="90000"/>
              </a:lnSpc>
              <a:spcAft>
                <a:spcPts val="600"/>
              </a:spcAft>
              <a:buFont typeface="Arial" panose="020B0604020202020204" pitchFamily="34" charset="0"/>
              <a:buChar char="•"/>
            </a:pPr>
            <a:r>
              <a:rPr lang="en-US" sz="2200" dirty="0"/>
              <a:t>Ages 3-18 (Playground – High School)</a:t>
            </a:r>
          </a:p>
          <a:p>
            <a:pPr indent="-228600">
              <a:lnSpc>
                <a:spcPct val="90000"/>
              </a:lnSpc>
              <a:spcAft>
                <a:spcPts val="600"/>
              </a:spcAft>
              <a:buFont typeface="Arial" panose="020B0604020202020204" pitchFamily="34" charset="0"/>
              <a:buChar char="•"/>
            </a:pPr>
            <a:r>
              <a:rPr lang="en-US" sz="2200" dirty="0"/>
              <a:t>Fall Fee $80.00 &amp; Spring Fee $80.00</a:t>
            </a:r>
          </a:p>
          <a:p>
            <a:pPr marL="228600" lvl="1">
              <a:lnSpc>
                <a:spcPct val="90000"/>
              </a:lnSpc>
              <a:spcAft>
                <a:spcPts val="600"/>
              </a:spcAft>
            </a:pPr>
            <a:r>
              <a:rPr lang="en-US" sz="2200" i="1" dirty="0"/>
              <a:t>(Early Bird $60.00 5/15- 7/5)</a:t>
            </a:r>
          </a:p>
          <a:p>
            <a:pPr indent="-228600">
              <a:lnSpc>
                <a:spcPct val="90000"/>
              </a:lnSpc>
              <a:spcAft>
                <a:spcPts val="600"/>
              </a:spcAft>
              <a:buFont typeface="Arial" panose="020B0604020202020204" pitchFamily="34" charset="0"/>
              <a:buChar char="•"/>
            </a:pPr>
            <a:r>
              <a:rPr lang="en-US" sz="2200" dirty="0"/>
              <a:t>National Player Fee $25.00</a:t>
            </a:r>
          </a:p>
          <a:p>
            <a:pPr indent="-228600">
              <a:lnSpc>
                <a:spcPct val="90000"/>
              </a:lnSpc>
              <a:spcAft>
                <a:spcPts val="600"/>
              </a:spcAft>
              <a:buFont typeface="Arial" panose="020B0604020202020204" pitchFamily="34" charset="0"/>
              <a:buChar char="•"/>
            </a:pPr>
            <a:r>
              <a:rPr lang="en-US" sz="2200" dirty="0"/>
              <a:t>Uniform Fee* $50.00 </a:t>
            </a:r>
          </a:p>
          <a:p>
            <a:pPr marL="228600" lvl="1">
              <a:lnSpc>
                <a:spcPct val="90000"/>
              </a:lnSpc>
              <a:spcAft>
                <a:spcPts val="600"/>
              </a:spcAft>
            </a:pPr>
            <a:r>
              <a:rPr lang="en-US" sz="2200" i="1" dirty="0"/>
              <a:t>*new players only or if player needs a new one</a:t>
            </a:r>
          </a:p>
        </p:txBody>
      </p:sp>
      <p:pic>
        <p:nvPicPr>
          <p:cNvPr id="1026" name="Picture 2" descr="AYSO Playground Soccer">
            <a:extLst>
              <a:ext uri="{FF2B5EF4-FFF2-40B4-BE49-F238E27FC236}">
                <a16:creationId xmlns:a16="http://schemas.microsoft.com/office/drawing/2014/main" id="{2375FA26-4EDF-4AEC-6AAE-A835D694B9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1512" y="2668469"/>
            <a:ext cx="2615164" cy="3268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960A03-53EB-44C4-2019-256305F640AE}"/>
              </a:ext>
            </a:extLst>
          </p:cNvPr>
          <p:cNvPicPr>
            <a:picLocks noChangeAspect="1"/>
          </p:cNvPicPr>
          <p:nvPr/>
        </p:nvPicPr>
        <p:blipFill>
          <a:blip r:embed="rId3"/>
          <a:stretch>
            <a:fillRect/>
          </a:stretch>
        </p:blipFill>
        <p:spPr>
          <a:xfrm>
            <a:off x="1601623" y="-74228"/>
            <a:ext cx="2816554" cy="2982233"/>
          </a:xfrm>
          <a:prstGeom prst="rect">
            <a:avLst/>
          </a:prstGeom>
        </p:spPr>
      </p:pic>
      <p:sp>
        <p:nvSpPr>
          <p:cNvPr id="16" name="TextBox 15">
            <a:extLst>
              <a:ext uri="{FF2B5EF4-FFF2-40B4-BE49-F238E27FC236}">
                <a16:creationId xmlns:a16="http://schemas.microsoft.com/office/drawing/2014/main" id="{FA89A2A1-D65B-8720-2B2A-BBC7513C212A}"/>
              </a:ext>
            </a:extLst>
          </p:cNvPr>
          <p:cNvSpPr txBox="1"/>
          <p:nvPr/>
        </p:nvSpPr>
        <p:spPr>
          <a:xfrm>
            <a:off x="194729" y="6304003"/>
            <a:ext cx="2147255" cy="369332"/>
          </a:xfrm>
          <a:prstGeom prst="rect">
            <a:avLst/>
          </a:prstGeom>
          <a:noFill/>
        </p:spPr>
        <p:txBody>
          <a:bodyPr wrap="square">
            <a:spAutoFit/>
          </a:bodyPr>
          <a:lstStyle/>
          <a:p>
            <a:pPr>
              <a:spcAft>
                <a:spcPts val="600"/>
              </a:spcAft>
            </a:pPr>
            <a:r>
              <a:rPr lang="en-US" dirty="0">
                <a:solidFill>
                  <a:schemeClr val="bg1"/>
                </a:solidFill>
              </a:rPr>
              <a:t>www.ayso980.org</a:t>
            </a:r>
            <a:endParaRPr lang="en-US">
              <a:solidFill>
                <a:schemeClr val="bg1"/>
              </a:solidFill>
            </a:endParaRPr>
          </a:p>
        </p:txBody>
      </p:sp>
      <p:pic>
        <p:nvPicPr>
          <p:cNvPr id="18" name="Picture 17">
            <a:extLst>
              <a:ext uri="{FF2B5EF4-FFF2-40B4-BE49-F238E27FC236}">
                <a16:creationId xmlns:a16="http://schemas.microsoft.com/office/drawing/2014/main" id="{BAF143B8-9DD4-CAC2-C50F-028190B44CDC}"/>
              </a:ext>
            </a:extLst>
          </p:cNvPr>
          <p:cNvPicPr>
            <a:picLocks noChangeAspect="1"/>
          </p:cNvPicPr>
          <p:nvPr/>
        </p:nvPicPr>
        <p:blipFill>
          <a:blip r:embed="rId4"/>
          <a:stretch>
            <a:fillRect/>
          </a:stretch>
        </p:blipFill>
        <p:spPr>
          <a:xfrm>
            <a:off x="647872" y="6185033"/>
            <a:ext cx="10554615" cy="632515"/>
          </a:xfrm>
          <a:prstGeom prst="rect">
            <a:avLst/>
          </a:prstGeom>
        </p:spPr>
      </p:pic>
    </p:spTree>
    <p:extLst>
      <p:ext uri="{BB962C8B-B14F-4D97-AF65-F5344CB8AC3E}">
        <p14:creationId xmlns:p14="http://schemas.microsoft.com/office/powerpoint/2010/main" val="44278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87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A89A2A1-D65B-8720-2B2A-BBC7513C212A}"/>
              </a:ext>
            </a:extLst>
          </p:cNvPr>
          <p:cNvSpPr txBox="1"/>
          <p:nvPr/>
        </p:nvSpPr>
        <p:spPr>
          <a:xfrm>
            <a:off x="194729" y="6304003"/>
            <a:ext cx="2147255" cy="369332"/>
          </a:xfrm>
          <a:prstGeom prst="rect">
            <a:avLst/>
          </a:prstGeom>
          <a:noFill/>
        </p:spPr>
        <p:txBody>
          <a:bodyPr wrap="square">
            <a:spAutoFit/>
          </a:bodyPr>
          <a:lstStyle/>
          <a:p>
            <a:pPr>
              <a:spcAft>
                <a:spcPts val="600"/>
              </a:spcAft>
            </a:pPr>
            <a:r>
              <a:rPr lang="en-US" dirty="0">
                <a:solidFill>
                  <a:schemeClr val="bg1"/>
                </a:solidFill>
              </a:rPr>
              <a:t>www.ayso980.org</a:t>
            </a:r>
            <a:endParaRPr lang="en-US">
              <a:solidFill>
                <a:schemeClr val="bg1"/>
              </a:solidFill>
            </a:endParaRPr>
          </a:p>
        </p:txBody>
      </p:sp>
      <p:pic>
        <p:nvPicPr>
          <p:cNvPr id="1025" name="Picture 1024" descr="Playground &#10;&#10;Description automatically generated">
            <a:extLst>
              <a:ext uri="{FF2B5EF4-FFF2-40B4-BE49-F238E27FC236}">
                <a16:creationId xmlns:a16="http://schemas.microsoft.com/office/drawing/2014/main" id="{5B27DC08-E850-7229-7F52-FF1E9BDE2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29" y="288679"/>
            <a:ext cx="3495238" cy="2784353"/>
          </a:xfrm>
          <a:prstGeom prst="rect">
            <a:avLst/>
          </a:prstGeom>
        </p:spPr>
      </p:pic>
      <p:sp>
        <p:nvSpPr>
          <p:cNvPr id="1027" name="TextBox 1026">
            <a:extLst>
              <a:ext uri="{FF2B5EF4-FFF2-40B4-BE49-F238E27FC236}">
                <a16:creationId xmlns:a16="http://schemas.microsoft.com/office/drawing/2014/main" id="{339BBF52-23FA-385A-2230-5BEAD8DF9BAC}"/>
              </a:ext>
            </a:extLst>
          </p:cNvPr>
          <p:cNvSpPr txBox="1"/>
          <p:nvPr/>
        </p:nvSpPr>
        <p:spPr>
          <a:xfrm>
            <a:off x="441094" y="3032461"/>
            <a:ext cx="3002507" cy="369332"/>
          </a:xfrm>
          <a:prstGeom prst="rect">
            <a:avLst/>
          </a:prstGeom>
          <a:noFill/>
        </p:spPr>
        <p:txBody>
          <a:bodyPr wrap="square" rtlCol="0">
            <a:spAutoFit/>
          </a:bodyPr>
          <a:lstStyle/>
          <a:p>
            <a:pPr algn="ctr"/>
            <a:r>
              <a:rPr lang="en-US" dirty="0"/>
              <a:t>Playground</a:t>
            </a:r>
          </a:p>
        </p:txBody>
      </p:sp>
      <p:sp>
        <p:nvSpPr>
          <p:cNvPr id="1028" name="TextBox 1027">
            <a:extLst>
              <a:ext uri="{FF2B5EF4-FFF2-40B4-BE49-F238E27FC236}">
                <a16:creationId xmlns:a16="http://schemas.microsoft.com/office/drawing/2014/main" id="{CC5F7B99-97B0-3A0C-E224-367A82A0BE56}"/>
              </a:ext>
            </a:extLst>
          </p:cNvPr>
          <p:cNvSpPr txBox="1"/>
          <p:nvPr/>
        </p:nvSpPr>
        <p:spPr>
          <a:xfrm>
            <a:off x="4300742" y="3089795"/>
            <a:ext cx="3002507" cy="369332"/>
          </a:xfrm>
          <a:prstGeom prst="rect">
            <a:avLst/>
          </a:prstGeom>
          <a:noFill/>
        </p:spPr>
        <p:txBody>
          <a:bodyPr wrap="square" rtlCol="0">
            <a:spAutoFit/>
          </a:bodyPr>
          <a:lstStyle/>
          <a:p>
            <a:pPr algn="ctr"/>
            <a:r>
              <a:rPr lang="en-US" dirty="0"/>
              <a:t>Schoolyard (6U)</a:t>
            </a:r>
          </a:p>
        </p:txBody>
      </p:sp>
      <p:pic>
        <p:nvPicPr>
          <p:cNvPr id="1030" name="Picture 1029" descr="Qr code&#10;&#10;Description automatically generated">
            <a:extLst>
              <a:ext uri="{FF2B5EF4-FFF2-40B4-BE49-F238E27FC236}">
                <a16:creationId xmlns:a16="http://schemas.microsoft.com/office/drawing/2014/main" id="{FA0E1E6F-A06D-8A58-1759-00EE6A513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560" y="288679"/>
            <a:ext cx="3495238" cy="2784353"/>
          </a:xfrm>
          <a:prstGeom prst="rect">
            <a:avLst/>
          </a:prstGeom>
        </p:spPr>
      </p:pic>
      <p:pic>
        <p:nvPicPr>
          <p:cNvPr id="1034" name="Picture 1033" descr="Qr code&#10;&#10;Description automatically generated">
            <a:extLst>
              <a:ext uri="{FF2B5EF4-FFF2-40B4-BE49-F238E27FC236}">
                <a16:creationId xmlns:a16="http://schemas.microsoft.com/office/drawing/2014/main" id="{D05F07D5-3B3D-D94A-CCD5-8DB4B3C83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391" y="329250"/>
            <a:ext cx="3495238" cy="2784353"/>
          </a:xfrm>
          <a:prstGeom prst="rect">
            <a:avLst/>
          </a:prstGeom>
        </p:spPr>
      </p:pic>
      <p:sp>
        <p:nvSpPr>
          <p:cNvPr id="1035" name="TextBox 1034">
            <a:extLst>
              <a:ext uri="{FF2B5EF4-FFF2-40B4-BE49-F238E27FC236}">
                <a16:creationId xmlns:a16="http://schemas.microsoft.com/office/drawing/2014/main" id="{1532BE1D-7B22-0B8A-1E36-53D690A036F3}"/>
              </a:ext>
            </a:extLst>
          </p:cNvPr>
          <p:cNvSpPr txBox="1"/>
          <p:nvPr/>
        </p:nvSpPr>
        <p:spPr>
          <a:xfrm>
            <a:off x="8406756" y="3094706"/>
            <a:ext cx="3002507" cy="369332"/>
          </a:xfrm>
          <a:prstGeom prst="rect">
            <a:avLst/>
          </a:prstGeom>
          <a:noFill/>
        </p:spPr>
        <p:txBody>
          <a:bodyPr wrap="square" rtlCol="0">
            <a:spAutoFit/>
          </a:bodyPr>
          <a:lstStyle/>
          <a:p>
            <a:pPr algn="ctr"/>
            <a:r>
              <a:rPr lang="en-US" dirty="0"/>
              <a:t>8U Girls</a:t>
            </a:r>
          </a:p>
        </p:txBody>
      </p:sp>
      <p:pic>
        <p:nvPicPr>
          <p:cNvPr id="1037" name="Picture 1036" descr="Qr code&#10;&#10;Description automatically generated">
            <a:extLst>
              <a:ext uri="{FF2B5EF4-FFF2-40B4-BE49-F238E27FC236}">
                <a16:creationId xmlns:a16="http://schemas.microsoft.com/office/drawing/2014/main" id="{1FE91B79-F0D4-01BB-42D4-5D7BBA4D2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29" y="3544403"/>
            <a:ext cx="3495238" cy="2783301"/>
          </a:xfrm>
          <a:prstGeom prst="rect">
            <a:avLst/>
          </a:prstGeom>
        </p:spPr>
      </p:pic>
      <p:sp>
        <p:nvSpPr>
          <p:cNvPr id="1038" name="TextBox 1037">
            <a:extLst>
              <a:ext uri="{FF2B5EF4-FFF2-40B4-BE49-F238E27FC236}">
                <a16:creationId xmlns:a16="http://schemas.microsoft.com/office/drawing/2014/main" id="{B1061D5D-A095-E41C-25D6-0E018987F87F}"/>
              </a:ext>
            </a:extLst>
          </p:cNvPr>
          <p:cNvSpPr txBox="1"/>
          <p:nvPr/>
        </p:nvSpPr>
        <p:spPr>
          <a:xfrm>
            <a:off x="194729" y="6300570"/>
            <a:ext cx="3002507" cy="369332"/>
          </a:xfrm>
          <a:prstGeom prst="rect">
            <a:avLst/>
          </a:prstGeom>
          <a:noFill/>
        </p:spPr>
        <p:txBody>
          <a:bodyPr wrap="square" rtlCol="0">
            <a:spAutoFit/>
          </a:bodyPr>
          <a:lstStyle/>
          <a:p>
            <a:pPr algn="ctr"/>
            <a:r>
              <a:rPr lang="en-US" dirty="0"/>
              <a:t>10U – Coach Miguel</a:t>
            </a:r>
          </a:p>
        </p:txBody>
      </p:sp>
      <p:pic>
        <p:nvPicPr>
          <p:cNvPr id="1040" name="Picture 1039" descr="Qr code&#10;&#10;Description automatically generated">
            <a:extLst>
              <a:ext uri="{FF2B5EF4-FFF2-40B4-BE49-F238E27FC236}">
                <a16:creationId xmlns:a16="http://schemas.microsoft.com/office/drawing/2014/main" id="{803048C1-BF6D-AFE5-DCAB-761F84D86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5851" y="3555432"/>
            <a:ext cx="3495238" cy="2795035"/>
          </a:xfrm>
          <a:prstGeom prst="rect">
            <a:avLst/>
          </a:prstGeom>
        </p:spPr>
      </p:pic>
      <p:sp>
        <p:nvSpPr>
          <p:cNvPr id="1041" name="TextBox 1040">
            <a:extLst>
              <a:ext uri="{FF2B5EF4-FFF2-40B4-BE49-F238E27FC236}">
                <a16:creationId xmlns:a16="http://schemas.microsoft.com/office/drawing/2014/main" id="{488D59C1-4AE8-F970-B37F-FEFBDE56F814}"/>
              </a:ext>
            </a:extLst>
          </p:cNvPr>
          <p:cNvSpPr txBox="1"/>
          <p:nvPr/>
        </p:nvSpPr>
        <p:spPr>
          <a:xfrm>
            <a:off x="4177560" y="6300570"/>
            <a:ext cx="3396947" cy="369332"/>
          </a:xfrm>
          <a:prstGeom prst="rect">
            <a:avLst/>
          </a:prstGeom>
          <a:noFill/>
        </p:spPr>
        <p:txBody>
          <a:bodyPr wrap="square" rtlCol="0">
            <a:spAutoFit/>
          </a:bodyPr>
          <a:lstStyle/>
          <a:p>
            <a:pPr algn="ctr"/>
            <a:r>
              <a:rPr lang="en-US" dirty="0"/>
              <a:t>10U – Coach Thalia &amp; Coach Heidi</a:t>
            </a:r>
          </a:p>
        </p:txBody>
      </p:sp>
      <p:pic>
        <p:nvPicPr>
          <p:cNvPr id="1043" name="Picture 1042" descr="Qr code&#10;&#10;Description automatically generated">
            <a:extLst>
              <a:ext uri="{FF2B5EF4-FFF2-40B4-BE49-F238E27FC236}">
                <a16:creationId xmlns:a16="http://schemas.microsoft.com/office/drawing/2014/main" id="{CADC5719-98A0-44A5-2FFE-648733CE85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391" y="3555432"/>
            <a:ext cx="3495238" cy="2756575"/>
          </a:xfrm>
          <a:prstGeom prst="rect">
            <a:avLst/>
          </a:prstGeom>
        </p:spPr>
      </p:pic>
      <p:sp>
        <p:nvSpPr>
          <p:cNvPr id="1044" name="TextBox 1043">
            <a:extLst>
              <a:ext uri="{FF2B5EF4-FFF2-40B4-BE49-F238E27FC236}">
                <a16:creationId xmlns:a16="http://schemas.microsoft.com/office/drawing/2014/main" id="{613FE320-F7E6-9034-43AA-EDFCA53A527B}"/>
              </a:ext>
            </a:extLst>
          </p:cNvPr>
          <p:cNvSpPr txBox="1"/>
          <p:nvPr/>
        </p:nvSpPr>
        <p:spPr>
          <a:xfrm>
            <a:off x="8160391" y="6304003"/>
            <a:ext cx="3002507" cy="369332"/>
          </a:xfrm>
          <a:prstGeom prst="rect">
            <a:avLst/>
          </a:prstGeom>
          <a:noFill/>
        </p:spPr>
        <p:txBody>
          <a:bodyPr wrap="square" rtlCol="0">
            <a:spAutoFit/>
          </a:bodyPr>
          <a:lstStyle/>
          <a:p>
            <a:pPr algn="ctr"/>
            <a:r>
              <a:rPr lang="en-US" dirty="0"/>
              <a:t>12U – Coach John</a:t>
            </a:r>
          </a:p>
        </p:txBody>
      </p:sp>
    </p:spTree>
    <p:extLst>
      <p:ext uri="{BB962C8B-B14F-4D97-AF65-F5344CB8AC3E}">
        <p14:creationId xmlns:p14="http://schemas.microsoft.com/office/powerpoint/2010/main" val="256300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820E5812-4232-441C-D7E3-BDBD3CBAB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65" y="280283"/>
            <a:ext cx="3495238" cy="2853750"/>
          </a:xfrm>
          <a:prstGeom prst="rect">
            <a:avLst/>
          </a:prstGeom>
        </p:spPr>
      </p:pic>
      <p:sp>
        <p:nvSpPr>
          <p:cNvPr id="4" name="TextBox 3">
            <a:extLst>
              <a:ext uri="{FF2B5EF4-FFF2-40B4-BE49-F238E27FC236}">
                <a16:creationId xmlns:a16="http://schemas.microsoft.com/office/drawing/2014/main" id="{187A5286-BA70-17F6-2D2D-5EE3AA523F9A}"/>
              </a:ext>
            </a:extLst>
          </p:cNvPr>
          <p:cNvSpPr txBox="1"/>
          <p:nvPr/>
        </p:nvSpPr>
        <p:spPr>
          <a:xfrm>
            <a:off x="381065" y="3105720"/>
            <a:ext cx="3002507" cy="369332"/>
          </a:xfrm>
          <a:prstGeom prst="rect">
            <a:avLst/>
          </a:prstGeom>
          <a:noFill/>
        </p:spPr>
        <p:txBody>
          <a:bodyPr wrap="square" rtlCol="0">
            <a:spAutoFit/>
          </a:bodyPr>
          <a:lstStyle/>
          <a:p>
            <a:pPr algn="ctr"/>
            <a:r>
              <a:rPr lang="en-US" dirty="0"/>
              <a:t>8U – Coach Albert</a:t>
            </a:r>
          </a:p>
        </p:txBody>
      </p:sp>
      <p:sp>
        <p:nvSpPr>
          <p:cNvPr id="5" name="TextBox 4">
            <a:extLst>
              <a:ext uri="{FF2B5EF4-FFF2-40B4-BE49-F238E27FC236}">
                <a16:creationId xmlns:a16="http://schemas.microsoft.com/office/drawing/2014/main" id="{58637B61-1A9D-6311-788A-0250C6EC354D}"/>
              </a:ext>
            </a:extLst>
          </p:cNvPr>
          <p:cNvSpPr txBox="1"/>
          <p:nvPr/>
        </p:nvSpPr>
        <p:spPr>
          <a:xfrm>
            <a:off x="8724295" y="3157339"/>
            <a:ext cx="3002507" cy="369332"/>
          </a:xfrm>
          <a:prstGeom prst="rect">
            <a:avLst/>
          </a:prstGeom>
          <a:noFill/>
        </p:spPr>
        <p:txBody>
          <a:bodyPr wrap="square" rtlCol="0">
            <a:spAutoFit/>
          </a:bodyPr>
          <a:lstStyle/>
          <a:p>
            <a:pPr algn="ctr"/>
            <a:r>
              <a:rPr lang="en-US" dirty="0"/>
              <a:t>8U – Coach Miguel</a:t>
            </a:r>
          </a:p>
        </p:txBody>
      </p:sp>
      <p:pic>
        <p:nvPicPr>
          <p:cNvPr id="7" name="Picture 6" descr="Qr code&#10;&#10;Description automatically generated">
            <a:extLst>
              <a:ext uri="{FF2B5EF4-FFF2-40B4-BE49-F238E27FC236}">
                <a16:creationId xmlns:a16="http://schemas.microsoft.com/office/drawing/2014/main" id="{AC3E26F7-DE57-D6B9-A0C6-FD04DEB30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33" y="280283"/>
            <a:ext cx="3495238" cy="2853750"/>
          </a:xfrm>
          <a:prstGeom prst="rect">
            <a:avLst/>
          </a:prstGeom>
        </p:spPr>
      </p:pic>
      <p:sp>
        <p:nvSpPr>
          <p:cNvPr id="8" name="TextBox 7">
            <a:extLst>
              <a:ext uri="{FF2B5EF4-FFF2-40B4-BE49-F238E27FC236}">
                <a16:creationId xmlns:a16="http://schemas.microsoft.com/office/drawing/2014/main" id="{54C05063-2A5D-FAAB-9EC7-BB79C97C81DB}"/>
              </a:ext>
            </a:extLst>
          </p:cNvPr>
          <p:cNvSpPr txBox="1"/>
          <p:nvPr/>
        </p:nvSpPr>
        <p:spPr>
          <a:xfrm>
            <a:off x="4552680" y="3157339"/>
            <a:ext cx="3002507" cy="369332"/>
          </a:xfrm>
          <a:prstGeom prst="rect">
            <a:avLst/>
          </a:prstGeom>
          <a:noFill/>
        </p:spPr>
        <p:txBody>
          <a:bodyPr wrap="square" rtlCol="0">
            <a:spAutoFit/>
          </a:bodyPr>
          <a:lstStyle/>
          <a:p>
            <a:pPr algn="ctr"/>
            <a:r>
              <a:rPr lang="en-US" dirty="0"/>
              <a:t>8U – Coach Eddie</a:t>
            </a:r>
          </a:p>
        </p:txBody>
      </p:sp>
      <p:pic>
        <p:nvPicPr>
          <p:cNvPr id="10" name="Picture 9" descr="Qr code&#10;&#10;Description automatically generated">
            <a:extLst>
              <a:ext uri="{FF2B5EF4-FFF2-40B4-BE49-F238E27FC236}">
                <a16:creationId xmlns:a16="http://schemas.microsoft.com/office/drawing/2014/main" id="{133BB9E9-0DA1-6CEB-E096-8A858AA19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930" y="331902"/>
            <a:ext cx="3495238" cy="2853750"/>
          </a:xfrm>
          <a:prstGeom prst="rect">
            <a:avLst/>
          </a:prstGeom>
        </p:spPr>
      </p:pic>
      <p:pic>
        <p:nvPicPr>
          <p:cNvPr id="12" name="Picture 11" descr="Qr code&#10;&#10;Description automatically generated">
            <a:extLst>
              <a:ext uri="{FF2B5EF4-FFF2-40B4-BE49-F238E27FC236}">
                <a16:creationId xmlns:a16="http://schemas.microsoft.com/office/drawing/2014/main" id="{43CBB604-EE2F-7182-11D1-2362964D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65" y="3497175"/>
            <a:ext cx="3495238" cy="2853750"/>
          </a:xfrm>
          <a:prstGeom prst="rect">
            <a:avLst/>
          </a:prstGeom>
        </p:spPr>
      </p:pic>
      <p:sp>
        <p:nvSpPr>
          <p:cNvPr id="13" name="TextBox 12">
            <a:extLst>
              <a:ext uri="{FF2B5EF4-FFF2-40B4-BE49-F238E27FC236}">
                <a16:creationId xmlns:a16="http://schemas.microsoft.com/office/drawing/2014/main" id="{63F1D776-EE9F-18E1-84CB-2B7438BBC61E}"/>
              </a:ext>
            </a:extLst>
          </p:cNvPr>
          <p:cNvSpPr txBox="1"/>
          <p:nvPr/>
        </p:nvSpPr>
        <p:spPr>
          <a:xfrm>
            <a:off x="203955" y="6295696"/>
            <a:ext cx="3002507" cy="369332"/>
          </a:xfrm>
          <a:prstGeom prst="rect">
            <a:avLst/>
          </a:prstGeom>
          <a:noFill/>
        </p:spPr>
        <p:txBody>
          <a:bodyPr wrap="square" rtlCol="0">
            <a:spAutoFit/>
          </a:bodyPr>
          <a:lstStyle/>
          <a:p>
            <a:pPr algn="ctr"/>
            <a:r>
              <a:rPr lang="en-US" dirty="0"/>
              <a:t>8U – Coach Rudy</a:t>
            </a:r>
          </a:p>
        </p:txBody>
      </p:sp>
      <p:pic>
        <p:nvPicPr>
          <p:cNvPr id="15" name="Picture 14" descr="Qr code&#10;&#10;Description automatically generated">
            <a:extLst>
              <a:ext uri="{FF2B5EF4-FFF2-40B4-BE49-F238E27FC236}">
                <a16:creationId xmlns:a16="http://schemas.microsoft.com/office/drawing/2014/main" id="{3F58ACC6-36F8-B582-6BD4-C4815D20F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314" y="3497175"/>
            <a:ext cx="3495238" cy="2853750"/>
          </a:xfrm>
          <a:prstGeom prst="rect">
            <a:avLst/>
          </a:prstGeom>
        </p:spPr>
      </p:pic>
      <p:sp>
        <p:nvSpPr>
          <p:cNvPr id="16" name="TextBox 15">
            <a:extLst>
              <a:ext uri="{FF2B5EF4-FFF2-40B4-BE49-F238E27FC236}">
                <a16:creationId xmlns:a16="http://schemas.microsoft.com/office/drawing/2014/main" id="{6B7EF6DD-CEAD-F7DB-CB62-D51E3C3F51BA}"/>
              </a:ext>
            </a:extLst>
          </p:cNvPr>
          <p:cNvSpPr txBox="1"/>
          <p:nvPr/>
        </p:nvSpPr>
        <p:spPr>
          <a:xfrm>
            <a:off x="4333633" y="6371494"/>
            <a:ext cx="3002507" cy="369332"/>
          </a:xfrm>
          <a:prstGeom prst="rect">
            <a:avLst/>
          </a:prstGeom>
          <a:noFill/>
        </p:spPr>
        <p:txBody>
          <a:bodyPr wrap="square" rtlCol="0">
            <a:spAutoFit/>
          </a:bodyPr>
          <a:lstStyle/>
          <a:p>
            <a:pPr algn="ctr"/>
            <a:r>
              <a:rPr lang="en-US" dirty="0"/>
              <a:t>8U – Coach Rio</a:t>
            </a:r>
          </a:p>
        </p:txBody>
      </p:sp>
      <p:sp>
        <p:nvSpPr>
          <p:cNvPr id="17" name="TextBox 16">
            <a:extLst>
              <a:ext uri="{FF2B5EF4-FFF2-40B4-BE49-F238E27FC236}">
                <a16:creationId xmlns:a16="http://schemas.microsoft.com/office/drawing/2014/main" id="{DF13C092-9310-8D1C-9A3C-626551094BC4}"/>
              </a:ext>
            </a:extLst>
          </p:cNvPr>
          <p:cNvSpPr txBox="1"/>
          <p:nvPr/>
        </p:nvSpPr>
        <p:spPr>
          <a:xfrm>
            <a:off x="8368414" y="6295696"/>
            <a:ext cx="3714070" cy="369332"/>
          </a:xfrm>
          <a:prstGeom prst="rect">
            <a:avLst/>
          </a:prstGeom>
          <a:noFill/>
        </p:spPr>
        <p:txBody>
          <a:bodyPr wrap="square" rtlCol="0">
            <a:spAutoFit/>
          </a:bodyPr>
          <a:lstStyle/>
          <a:p>
            <a:pPr algn="ctr"/>
            <a:r>
              <a:rPr lang="en-US" dirty="0"/>
              <a:t>HS Boys – Coach Rene &amp; Coach Mark</a:t>
            </a:r>
          </a:p>
        </p:txBody>
      </p:sp>
      <p:pic>
        <p:nvPicPr>
          <p:cNvPr id="19" name="Picture 18" descr="Qr code&#10;&#10;Description automatically generated">
            <a:extLst>
              <a:ext uri="{FF2B5EF4-FFF2-40B4-BE49-F238E27FC236}">
                <a16:creationId xmlns:a16="http://schemas.microsoft.com/office/drawing/2014/main" id="{1EE7D60D-D308-95DB-D80E-C0788FC17C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3311" y="3501129"/>
            <a:ext cx="3495238" cy="2853751"/>
          </a:xfrm>
          <a:prstGeom prst="rect">
            <a:avLst/>
          </a:prstGeom>
        </p:spPr>
      </p:pic>
    </p:spTree>
    <p:extLst>
      <p:ext uri="{BB962C8B-B14F-4D97-AF65-F5344CB8AC3E}">
        <p14:creationId xmlns:p14="http://schemas.microsoft.com/office/powerpoint/2010/main" val="308997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AYSO’s Vision and Mission</a:t>
            </a:r>
            <a:endParaRPr lang="en-US" sz="5400" dirty="0">
              <a:solidFill>
                <a:srgbClr val="00B050"/>
              </a:solidFill>
            </a:endParaRPr>
          </a:p>
        </p:txBody>
      </p:sp>
      <p:sp>
        <p:nvSpPr>
          <p:cNvPr id="5" name="Content Placeholder 2">
            <a:extLst>
              <a:ext uri="{FF2B5EF4-FFF2-40B4-BE49-F238E27FC236}">
                <a16:creationId xmlns:a16="http://schemas.microsoft.com/office/drawing/2014/main" id="{227E2C61-5EF9-4366-B2EF-BBE359774848}"/>
              </a:ext>
            </a:extLst>
          </p:cNvPr>
          <p:cNvSpPr txBox="1">
            <a:spLocks/>
          </p:cNvSpPr>
          <p:nvPr/>
        </p:nvSpPr>
        <p:spPr>
          <a:xfrm>
            <a:off x="818029" y="1447800"/>
            <a:ext cx="10515600" cy="3922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AYSO's Vision: </a:t>
            </a:r>
          </a:p>
          <a:p>
            <a:pPr marL="457200" marR="0" lvl="1" indent="0" algn="l" defTabSz="914400" rtl="0" eaLnBrk="1" fontAlgn="auto" latinLnBrk="0" hangingPunct="1">
              <a:lnSpc>
                <a:spcPct val="90000"/>
              </a:lnSpc>
              <a:spcBef>
                <a:spcPts val="5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To provide world class youth soccer programs that enrich children’s lives. </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AYSO's Mission: </a:t>
            </a:r>
          </a:p>
          <a:p>
            <a:pPr marL="457200" marR="0" lvl="1" indent="0" algn="l" defTabSz="914400" rtl="0" eaLnBrk="1" fontAlgn="auto" latinLnBrk="0" hangingPunct="1">
              <a:lnSpc>
                <a:spcPct val="90000"/>
              </a:lnSpc>
              <a:spcBef>
                <a:spcPts val="5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To develop and deliver quality youth soccer programs which promote a fun, family environment based on AYSO's Six Philosophies:</a:t>
            </a:r>
          </a:p>
        </p:txBody>
      </p:sp>
    </p:spTree>
    <p:custDataLst>
      <p:tags r:id="rId1"/>
    </p:custDataLst>
    <p:extLst>
      <p:ext uri="{BB962C8B-B14F-4D97-AF65-F5344CB8AC3E}">
        <p14:creationId xmlns:p14="http://schemas.microsoft.com/office/powerpoint/2010/main" val="1318556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AYSO’s Philosophies</a:t>
            </a:r>
            <a:endParaRPr lang="en-US" dirty="0"/>
          </a:p>
        </p:txBody>
      </p:sp>
      <p:sp>
        <p:nvSpPr>
          <p:cNvPr id="5" name="Content Placeholder 4"/>
          <p:cNvSpPr>
            <a:spLocks noGrp="1"/>
          </p:cNvSpPr>
          <p:nvPr>
            <p:ph idx="1"/>
          </p:nvPr>
        </p:nvSpPr>
        <p:spPr/>
        <p:txBody>
          <a:bodyPr/>
          <a:lstStyle/>
          <a:p>
            <a:r>
              <a:rPr lang="en-US" dirty="0"/>
              <a:t>Everyone Plays®.</a:t>
            </a:r>
          </a:p>
          <a:p>
            <a:r>
              <a:rPr lang="en-US" dirty="0"/>
              <a:t>Balanced Teams.</a:t>
            </a:r>
          </a:p>
          <a:p>
            <a:r>
              <a:rPr lang="en-US" dirty="0"/>
              <a:t>Open Registration.</a:t>
            </a:r>
          </a:p>
          <a:p>
            <a:r>
              <a:rPr lang="en-US" dirty="0"/>
              <a:t>Positive Coaching.</a:t>
            </a:r>
          </a:p>
          <a:p>
            <a:r>
              <a:rPr lang="en-US" dirty="0"/>
              <a:t>Good Sportsmanship.</a:t>
            </a:r>
          </a:p>
          <a:p>
            <a:r>
              <a:rPr lang="en-US" dirty="0"/>
              <a:t>Player Development.</a:t>
            </a:r>
          </a:p>
        </p:txBody>
      </p:sp>
      <p:pic>
        <p:nvPicPr>
          <p:cNvPr id="6" name="Picture 5">
            <a:extLst>
              <a:ext uri="{FF2B5EF4-FFF2-40B4-BE49-F238E27FC236}">
                <a16:creationId xmlns:a16="http://schemas.microsoft.com/office/drawing/2014/main" id="{D330BE2A-0B3E-49A3-8DBC-185E416C3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389" y="1524000"/>
            <a:ext cx="3980011" cy="43053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10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10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AYSO’s Philosophies </a:t>
            </a:r>
          </a:p>
        </p:txBody>
      </p:sp>
      <p:sp>
        <p:nvSpPr>
          <p:cNvPr id="71683" name="Rectangle 3"/>
          <p:cNvSpPr>
            <a:spLocks noGrp="1" noChangeArrowheads="1"/>
          </p:cNvSpPr>
          <p:nvPr>
            <p:ph idx="4294967295"/>
          </p:nvPr>
        </p:nvSpPr>
        <p:spPr>
          <a:xfrm>
            <a:off x="1074738" y="1524000"/>
            <a:ext cx="11117262" cy="4652963"/>
          </a:xfrm>
        </p:spPr>
        <p:txBody>
          <a:bodyPr>
            <a:normAutofit/>
          </a:bodyPr>
          <a:lstStyle/>
          <a:p>
            <a:pPr marL="0" indent="0">
              <a:buNone/>
            </a:pPr>
            <a:r>
              <a:rPr lang="en-US" b="1" dirty="0"/>
              <a:t>Diversity, Equity and Inclusion</a:t>
            </a:r>
            <a:endParaRPr lang="en-US" dirty="0"/>
          </a:p>
          <a:p>
            <a:pPr marL="0" indent="0">
              <a:buNone/>
            </a:pPr>
            <a:r>
              <a:rPr lang="en-US" dirty="0"/>
              <a:t>AYSO commits fully to its founders’ legacy of diversity, equity and inclusion. Providing fun and enriching soccer programs is what we do. We welcome everyone regardless of race, ethnicity, national origin, religion, gender, gender identity, sexual orientation, social-economic position, ability or disability.</a:t>
            </a:r>
            <a:r>
              <a:rPr lang="en-US" b="1" dirty="0"/>
              <a:t>  </a:t>
            </a:r>
            <a:r>
              <a:rPr lang="en-US" dirty="0"/>
              <a:t>Differences are respected and embraced. AYSO is proud to be at the heart of communities where all feel that they belong.</a:t>
            </a:r>
          </a:p>
          <a:p>
            <a:pPr marL="0" indent="0">
              <a:buNone/>
            </a:pPr>
            <a:endParaRPr lang="en-US" sz="3200" dirty="0"/>
          </a:p>
        </p:txBody>
      </p:sp>
    </p:spTree>
    <p:custDataLst>
      <p:tags r:id="rId1"/>
    </p:custDataLst>
    <p:extLst>
      <p:ext uri="{BB962C8B-B14F-4D97-AF65-F5344CB8AC3E}">
        <p14:creationId xmlns:p14="http://schemas.microsoft.com/office/powerpoint/2010/main" val="1868587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34B51FC-4A4E-ADE9-5C59-30232D773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609" y="383008"/>
            <a:ext cx="1230854" cy="1474077"/>
          </a:xfrm>
          <a:prstGeom prst="rect">
            <a:avLst/>
          </a:prstGeom>
        </p:spPr>
      </p:pic>
      <p:sp>
        <p:nvSpPr>
          <p:cNvPr id="20" name="Right Triangle 1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9833" y="1188637"/>
            <a:ext cx="4540430" cy="1597228"/>
          </a:xfrm>
        </p:spPr>
        <p:txBody>
          <a:bodyPr>
            <a:normAutofit/>
          </a:bodyPr>
          <a:lstStyle/>
          <a:p>
            <a:r>
              <a:rPr lang="en-US" sz="5400" dirty="0"/>
              <a:t>AYSO Programs</a:t>
            </a:r>
          </a:p>
        </p:txBody>
      </p:sp>
      <p:pic>
        <p:nvPicPr>
          <p:cNvPr id="7" name="Content Placeholder 6" descr="Text&#10;&#10;Description automatically generated with medium confidence">
            <a:extLst>
              <a:ext uri="{FF2B5EF4-FFF2-40B4-BE49-F238E27FC236}">
                <a16:creationId xmlns:a16="http://schemas.microsoft.com/office/drawing/2014/main" id="{32D3277E-8718-1E07-1FC4-D6784ACE0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92" y="454220"/>
            <a:ext cx="1187040" cy="1402866"/>
          </a:xfrm>
          <a:prstGeom prst="rect">
            <a:avLst/>
          </a:prstGeom>
        </p:spPr>
      </p:pic>
      <p:pic>
        <p:nvPicPr>
          <p:cNvPr id="8" name="Content Placeholder 7" descr="A picture containing text, sign&#10;&#10;Description automatically generated">
            <a:extLst>
              <a:ext uri="{FF2B5EF4-FFF2-40B4-BE49-F238E27FC236}">
                <a16:creationId xmlns:a16="http://schemas.microsoft.com/office/drawing/2014/main" id="{E3E59F93-FAEF-2D96-B58B-3F75C096309C}"/>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977600" y="2405726"/>
            <a:ext cx="1996827" cy="2114287"/>
          </a:xfrm>
        </p:spPr>
      </p:pic>
      <p:pic>
        <p:nvPicPr>
          <p:cNvPr id="12" name="Picture 11">
            <a:extLst>
              <a:ext uri="{FF2B5EF4-FFF2-40B4-BE49-F238E27FC236}">
                <a16:creationId xmlns:a16="http://schemas.microsoft.com/office/drawing/2014/main" id="{1D5D867C-96FD-9A0E-644F-A783973956DE}"/>
              </a:ext>
            </a:extLst>
          </p:cNvPr>
          <p:cNvPicPr>
            <a:picLocks noChangeAspect="1"/>
          </p:cNvPicPr>
          <p:nvPr/>
        </p:nvPicPr>
        <p:blipFill>
          <a:blip r:embed="rId7"/>
          <a:stretch>
            <a:fillRect/>
          </a:stretch>
        </p:blipFill>
        <p:spPr>
          <a:xfrm>
            <a:off x="439284" y="2036690"/>
            <a:ext cx="1219028" cy="1390526"/>
          </a:xfrm>
          <a:prstGeom prst="rect">
            <a:avLst/>
          </a:prstGeom>
        </p:spPr>
      </p:pic>
      <p:pic>
        <p:nvPicPr>
          <p:cNvPr id="13" name="Picture 12">
            <a:extLst>
              <a:ext uri="{FF2B5EF4-FFF2-40B4-BE49-F238E27FC236}">
                <a16:creationId xmlns:a16="http://schemas.microsoft.com/office/drawing/2014/main" id="{5F9A0C01-E358-7E9D-CE95-E432D8D214D6}"/>
              </a:ext>
            </a:extLst>
          </p:cNvPr>
          <p:cNvPicPr>
            <a:picLocks noChangeAspect="1"/>
          </p:cNvPicPr>
          <p:nvPr/>
        </p:nvPicPr>
        <p:blipFill>
          <a:blip r:embed="rId8"/>
          <a:stretch>
            <a:fillRect/>
          </a:stretch>
        </p:blipFill>
        <p:spPr>
          <a:xfrm>
            <a:off x="2046944" y="1981835"/>
            <a:ext cx="1390596" cy="1568341"/>
          </a:xfrm>
          <a:prstGeom prst="rect">
            <a:avLst/>
          </a:prstGeom>
        </p:spPr>
      </p:pic>
      <p:pic>
        <p:nvPicPr>
          <p:cNvPr id="14" name="Picture 13">
            <a:extLst>
              <a:ext uri="{FF2B5EF4-FFF2-40B4-BE49-F238E27FC236}">
                <a16:creationId xmlns:a16="http://schemas.microsoft.com/office/drawing/2014/main" id="{49ABF8BA-A933-4CEC-9DB8-731868A37957}"/>
              </a:ext>
            </a:extLst>
          </p:cNvPr>
          <p:cNvPicPr>
            <a:picLocks noChangeAspect="1"/>
          </p:cNvPicPr>
          <p:nvPr/>
        </p:nvPicPr>
        <p:blipFill>
          <a:blip r:embed="rId9"/>
          <a:stretch>
            <a:fillRect/>
          </a:stretch>
        </p:blipFill>
        <p:spPr>
          <a:xfrm>
            <a:off x="3589097" y="1940536"/>
            <a:ext cx="1650941" cy="1650941"/>
          </a:xfrm>
          <a:prstGeom prst="rect">
            <a:avLst/>
          </a:prstGeom>
        </p:spPr>
      </p:pic>
      <p:pic>
        <p:nvPicPr>
          <p:cNvPr id="16" name="Picture 15">
            <a:extLst>
              <a:ext uri="{FF2B5EF4-FFF2-40B4-BE49-F238E27FC236}">
                <a16:creationId xmlns:a16="http://schemas.microsoft.com/office/drawing/2014/main" id="{CE982FD3-42AB-5E2C-B0D2-1D124FC13D99}"/>
              </a:ext>
            </a:extLst>
          </p:cNvPr>
          <p:cNvPicPr>
            <a:picLocks noChangeAspect="1"/>
          </p:cNvPicPr>
          <p:nvPr/>
        </p:nvPicPr>
        <p:blipFill>
          <a:blip r:embed="rId10"/>
          <a:stretch>
            <a:fillRect/>
          </a:stretch>
        </p:blipFill>
        <p:spPr>
          <a:xfrm>
            <a:off x="296083" y="3826009"/>
            <a:ext cx="1252472" cy="1252472"/>
          </a:xfrm>
          <a:prstGeom prst="rect">
            <a:avLst/>
          </a:prstGeom>
        </p:spPr>
      </p:pic>
      <p:pic>
        <p:nvPicPr>
          <p:cNvPr id="17" name="Picture 16">
            <a:extLst>
              <a:ext uri="{FF2B5EF4-FFF2-40B4-BE49-F238E27FC236}">
                <a16:creationId xmlns:a16="http://schemas.microsoft.com/office/drawing/2014/main" id="{7DB1D8B8-8684-88BD-AB9F-113EF0CA516D}"/>
              </a:ext>
            </a:extLst>
          </p:cNvPr>
          <p:cNvPicPr>
            <a:picLocks noChangeAspect="1"/>
          </p:cNvPicPr>
          <p:nvPr/>
        </p:nvPicPr>
        <p:blipFill>
          <a:blip r:embed="rId11"/>
          <a:stretch>
            <a:fillRect/>
          </a:stretch>
        </p:blipFill>
        <p:spPr>
          <a:xfrm>
            <a:off x="2033186" y="3779941"/>
            <a:ext cx="1835942" cy="1133012"/>
          </a:xfrm>
          <a:prstGeom prst="rect">
            <a:avLst/>
          </a:prstGeom>
        </p:spPr>
      </p:pic>
      <p:pic>
        <p:nvPicPr>
          <p:cNvPr id="19" name="Picture 18">
            <a:extLst>
              <a:ext uri="{FF2B5EF4-FFF2-40B4-BE49-F238E27FC236}">
                <a16:creationId xmlns:a16="http://schemas.microsoft.com/office/drawing/2014/main" id="{B9385AC7-02F2-542A-27EC-DA2C49EA87E8}"/>
              </a:ext>
            </a:extLst>
          </p:cNvPr>
          <p:cNvPicPr>
            <a:picLocks noChangeAspect="1"/>
          </p:cNvPicPr>
          <p:nvPr/>
        </p:nvPicPr>
        <p:blipFill>
          <a:blip r:embed="rId12"/>
          <a:stretch>
            <a:fillRect/>
          </a:stretch>
        </p:blipFill>
        <p:spPr>
          <a:xfrm>
            <a:off x="3599175" y="6068711"/>
            <a:ext cx="2857500" cy="419100"/>
          </a:xfrm>
          <a:prstGeom prst="rect">
            <a:avLst/>
          </a:prstGeom>
        </p:spPr>
      </p:pic>
      <p:pic>
        <p:nvPicPr>
          <p:cNvPr id="21" name="Picture 20">
            <a:extLst>
              <a:ext uri="{FF2B5EF4-FFF2-40B4-BE49-F238E27FC236}">
                <a16:creationId xmlns:a16="http://schemas.microsoft.com/office/drawing/2014/main" id="{D119579C-5B18-BD27-8742-385FA8E5321F}"/>
              </a:ext>
            </a:extLst>
          </p:cNvPr>
          <p:cNvPicPr>
            <a:picLocks noChangeAspect="1"/>
          </p:cNvPicPr>
          <p:nvPr/>
        </p:nvPicPr>
        <p:blipFill>
          <a:blip r:embed="rId13"/>
          <a:stretch>
            <a:fillRect/>
          </a:stretch>
        </p:blipFill>
        <p:spPr>
          <a:xfrm>
            <a:off x="1911585" y="5274836"/>
            <a:ext cx="2857500" cy="514350"/>
          </a:xfrm>
          <a:prstGeom prst="rect">
            <a:avLst/>
          </a:prstGeom>
        </p:spPr>
      </p:pic>
      <p:pic>
        <p:nvPicPr>
          <p:cNvPr id="23" name="Picture 22">
            <a:extLst>
              <a:ext uri="{FF2B5EF4-FFF2-40B4-BE49-F238E27FC236}">
                <a16:creationId xmlns:a16="http://schemas.microsoft.com/office/drawing/2014/main" id="{2449DF2E-685D-D535-2E71-EFDD31FDDF55}"/>
              </a:ext>
            </a:extLst>
          </p:cNvPr>
          <p:cNvPicPr>
            <a:picLocks noChangeAspect="1"/>
          </p:cNvPicPr>
          <p:nvPr/>
        </p:nvPicPr>
        <p:blipFill>
          <a:blip r:embed="rId14"/>
          <a:stretch>
            <a:fillRect/>
          </a:stretch>
        </p:blipFill>
        <p:spPr>
          <a:xfrm>
            <a:off x="437215" y="5716807"/>
            <a:ext cx="2857500" cy="1028700"/>
          </a:xfrm>
          <a:prstGeom prst="rect">
            <a:avLst/>
          </a:prstGeom>
        </p:spPr>
      </p:pic>
      <p:pic>
        <p:nvPicPr>
          <p:cNvPr id="4" name="Picture 3">
            <a:extLst>
              <a:ext uri="{FF2B5EF4-FFF2-40B4-BE49-F238E27FC236}">
                <a16:creationId xmlns:a16="http://schemas.microsoft.com/office/drawing/2014/main" id="{C3D7586E-56E9-FFEE-46EA-411BF93559C5}"/>
              </a:ext>
            </a:extLst>
          </p:cNvPr>
          <p:cNvPicPr>
            <a:picLocks noChangeAspect="1"/>
          </p:cNvPicPr>
          <p:nvPr/>
        </p:nvPicPr>
        <p:blipFill>
          <a:blip r:embed="rId15"/>
          <a:stretch>
            <a:fillRect/>
          </a:stretch>
        </p:blipFill>
        <p:spPr>
          <a:xfrm>
            <a:off x="3174468" y="321339"/>
            <a:ext cx="1619197" cy="1619197"/>
          </a:xfrm>
          <a:prstGeom prst="rect">
            <a:avLst/>
          </a:prstGeom>
        </p:spPr>
      </p:pic>
      <p:sp>
        <p:nvSpPr>
          <p:cNvPr id="9" name="TextBox 8">
            <a:extLst>
              <a:ext uri="{FF2B5EF4-FFF2-40B4-BE49-F238E27FC236}">
                <a16:creationId xmlns:a16="http://schemas.microsoft.com/office/drawing/2014/main" id="{FE512FDA-2B57-7EA2-92C2-01E42BD8C957}"/>
              </a:ext>
            </a:extLst>
          </p:cNvPr>
          <p:cNvSpPr txBox="1"/>
          <p:nvPr/>
        </p:nvSpPr>
        <p:spPr>
          <a:xfrm>
            <a:off x="6889833" y="4642338"/>
            <a:ext cx="4680897" cy="1200329"/>
          </a:xfrm>
          <a:prstGeom prst="rect">
            <a:avLst/>
          </a:prstGeom>
          <a:noFill/>
        </p:spPr>
        <p:txBody>
          <a:bodyPr wrap="none" rtlCol="0">
            <a:spAutoFit/>
          </a:bodyPr>
          <a:lstStyle/>
          <a:p>
            <a:pPr algn="ctr"/>
            <a:r>
              <a:rPr lang="en-US" dirty="0"/>
              <a:t>Ages 3-18</a:t>
            </a:r>
          </a:p>
          <a:p>
            <a:r>
              <a:rPr lang="en-US" dirty="0"/>
              <a:t>Zion, Winthrop Harbor, Beach Park, Wadsworth,</a:t>
            </a:r>
          </a:p>
          <a:p>
            <a:r>
              <a:rPr lang="en-US" dirty="0"/>
              <a:t>Waukegan, Pleasant Prairie, Kenosha, Gurnee,</a:t>
            </a:r>
          </a:p>
          <a:p>
            <a:r>
              <a:rPr lang="en-US" dirty="0"/>
              <a:t>Antioch, Great Lakes, </a:t>
            </a:r>
            <a:r>
              <a:rPr lang="en-US"/>
              <a:t>Park City, New Port</a:t>
            </a:r>
            <a:endParaRPr lang="en-US" dirty="0"/>
          </a:p>
        </p:txBody>
      </p:sp>
    </p:spTree>
    <p:custDataLst>
      <p:tags r:id="rId1"/>
    </p:custDataLst>
    <p:extLst>
      <p:ext uri="{BB962C8B-B14F-4D97-AF65-F5344CB8AC3E}">
        <p14:creationId xmlns:p14="http://schemas.microsoft.com/office/powerpoint/2010/main" val="31570880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Changes Fall 2022 to Spring 2023</a:t>
            </a:r>
          </a:p>
        </p:txBody>
      </p:sp>
      <p:sp>
        <p:nvSpPr>
          <p:cNvPr id="3" name="Content Placeholder 2">
            <a:extLst>
              <a:ext uri="{FF2B5EF4-FFF2-40B4-BE49-F238E27FC236}">
                <a16:creationId xmlns:a16="http://schemas.microsoft.com/office/drawing/2014/main" id="{F48CBD37-AB8B-9F2F-71FC-7B97D7D4428A}"/>
              </a:ext>
            </a:extLst>
          </p:cNvPr>
          <p:cNvSpPr>
            <a:spLocks noGrp="1"/>
          </p:cNvSpPr>
          <p:nvPr>
            <p:ph idx="1"/>
          </p:nvPr>
        </p:nvSpPr>
        <p:spPr/>
        <p:txBody>
          <a:bodyPr/>
          <a:lstStyle/>
          <a:p>
            <a:pPr marL="0" indent="0">
              <a:buNone/>
            </a:pPr>
            <a:r>
              <a:rPr lang="en-US" u="sng" dirty="0"/>
              <a:t>Fall 2022	</a:t>
            </a:r>
          </a:p>
          <a:p>
            <a:r>
              <a:rPr lang="en-US" dirty="0"/>
              <a:t>8U (4 Teams)</a:t>
            </a:r>
          </a:p>
          <a:p>
            <a:r>
              <a:rPr lang="en-US" dirty="0"/>
              <a:t>10U (1 Team)</a:t>
            </a:r>
          </a:p>
          <a:p>
            <a:r>
              <a:rPr lang="en-US" dirty="0"/>
              <a:t>12U (1 Team)</a:t>
            </a:r>
          </a:p>
          <a:p>
            <a:r>
              <a:rPr lang="en-US" dirty="0"/>
              <a:t>14U (1 Team)</a:t>
            </a:r>
          </a:p>
          <a:p>
            <a:r>
              <a:rPr lang="en-US" dirty="0"/>
              <a:t>HS Girls (1 Team)</a:t>
            </a:r>
          </a:p>
        </p:txBody>
      </p:sp>
      <p:sp>
        <p:nvSpPr>
          <p:cNvPr id="4" name="Content Placeholder 3">
            <a:extLst>
              <a:ext uri="{FF2B5EF4-FFF2-40B4-BE49-F238E27FC236}">
                <a16:creationId xmlns:a16="http://schemas.microsoft.com/office/drawing/2014/main" id="{04C2CF50-FEF7-8D95-98F3-DC1AA33BC58C}"/>
              </a:ext>
            </a:extLst>
          </p:cNvPr>
          <p:cNvSpPr>
            <a:spLocks noGrp="1"/>
          </p:cNvSpPr>
          <p:nvPr>
            <p:ph idx="13"/>
          </p:nvPr>
        </p:nvSpPr>
        <p:spPr/>
        <p:txBody>
          <a:bodyPr>
            <a:normAutofit fontScale="92500" lnSpcReduction="20000"/>
          </a:bodyPr>
          <a:lstStyle/>
          <a:p>
            <a:pPr marL="0" indent="0">
              <a:buNone/>
            </a:pPr>
            <a:r>
              <a:rPr lang="en-US" u="sng" dirty="0"/>
              <a:t>Spring 2023</a:t>
            </a:r>
          </a:p>
          <a:p>
            <a:r>
              <a:rPr lang="en-US" dirty="0"/>
              <a:t>Playground (Pilot Program Added  - Ages 3 &amp;4)</a:t>
            </a:r>
          </a:p>
          <a:p>
            <a:r>
              <a:rPr lang="en-US" dirty="0"/>
              <a:t>6U (Schoolyard Program)</a:t>
            </a:r>
          </a:p>
          <a:p>
            <a:r>
              <a:rPr lang="en-US" dirty="0"/>
              <a:t>8U (4 Teams)</a:t>
            </a:r>
          </a:p>
          <a:p>
            <a:r>
              <a:rPr lang="en-US" dirty="0"/>
              <a:t>8U Girls (1 Team)</a:t>
            </a:r>
          </a:p>
          <a:p>
            <a:r>
              <a:rPr lang="en-US" dirty="0"/>
              <a:t>10U (2 Teams)</a:t>
            </a:r>
          </a:p>
          <a:p>
            <a:r>
              <a:rPr lang="en-US" dirty="0"/>
              <a:t>12U (2 Teams)</a:t>
            </a:r>
          </a:p>
          <a:p>
            <a:r>
              <a:rPr lang="en-US" dirty="0"/>
              <a:t>14U (2 Teams)</a:t>
            </a:r>
          </a:p>
          <a:p>
            <a:r>
              <a:rPr lang="en-US" dirty="0"/>
              <a:t>HS Boys (1 Team)</a:t>
            </a:r>
          </a:p>
        </p:txBody>
      </p:sp>
    </p:spTree>
    <p:custDataLst>
      <p:tags r:id="rId1"/>
    </p:custDataLst>
    <p:extLst>
      <p:ext uri="{BB962C8B-B14F-4D97-AF65-F5344CB8AC3E}">
        <p14:creationId xmlns:p14="http://schemas.microsoft.com/office/powerpoint/2010/main" val="5724029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89E8-A898-E3AA-7D5C-4A70BB7F2275}"/>
              </a:ext>
            </a:extLst>
          </p:cNvPr>
          <p:cNvSpPr>
            <a:spLocks noGrp="1"/>
          </p:cNvSpPr>
          <p:nvPr>
            <p:ph type="title"/>
          </p:nvPr>
        </p:nvSpPr>
        <p:spPr/>
        <p:txBody>
          <a:bodyPr/>
          <a:lstStyle/>
          <a:p>
            <a:pPr algn="ctr"/>
            <a:r>
              <a:rPr lang="en-US" dirty="0"/>
              <a:t>Your Responsibility</a:t>
            </a:r>
          </a:p>
        </p:txBody>
      </p:sp>
      <p:sp>
        <p:nvSpPr>
          <p:cNvPr id="3" name="Content Placeholder 2">
            <a:extLst>
              <a:ext uri="{FF2B5EF4-FFF2-40B4-BE49-F238E27FC236}">
                <a16:creationId xmlns:a16="http://schemas.microsoft.com/office/drawing/2014/main" id="{6567F06D-508F-E05D-91BB-BE08A002E941}"/>
              </a:ext>
            </a:extLst>
          </p:cNvPr>
          <p:cNvSpPr>
            <a:spLocks noGrp="1"/>
          </p:cNvSpPr>
          <p:nvPr>
            <p:ph idx="1"/>
          </p:nvPr>
        </p:nvSpPr>
        <p:spPr/>
        <p:txBody>
          <a:bodyPr/>
          <a:lstStyle/>
          <a:p>
            <a:r>
              <a:rPr lang="en-US" dirty="0"/>
              <a:t>Download BAND app</a:t>
            </a:r>
          </a:p>
          <a:p>
            <a:r>
              <a:rPr lang="en-US" dirty="0"/>
              <a:t>Communicate with Coaches</a:t>
            </a:r>
          </a:p>
          <a:p>
            <a:r>
              <a:rPr lang="en-US" dirty="0"/>
              <a:t>Practice attendance</a:t>
            </a:r>
          </a:p>
          <a:p>
            <a:r>
              <a:rPr lang="en-US" dirty="0"/>
              <a:t>Game attendance</a:t>
            </a:r>
          </a:p>
          <a:p>
            <a:r>
              <a:rPr lang="en-US" dirty="0"/>
              <a:t>Pictures (Rules about social media)</a:t>
            </a:r>
          </a:p>
          <a:p>
            <a:endParaRPr lang="en-US" dirty="0"/>
          </a:p>
        </p:txBody>
      </p:sp>
      <p:sp>
        <p:nvSpPr>
          <p:cNvPr id="4" name="Content Placeholder 3">
            <a:extLst>
              <a:ext uri="{FF2B5EF4-FFF2-40B4-BE49-F238E27FC236}">
                <a16:creationId xmlns:a16="http://schemas.microsoft.com/office/drawing/2014/main" id="{03D9BC1A-1227-769C-3457-E5D2B95CB98C}"/>
              </a:ext>
            </a:extLst>
          </p:cNvPr>
          <p:cNvSpPr>
            <a:spLocks noGrp="1"/>
          </p:cNvSpPr>
          <p:nvPr>
            <p:ph idx="13"/>
          </p:nvPr>
        </p:nvSpPr>
        <p:spPr/>
        <p:txBody>
          <a:bodyPr>
            <a:normAutofit fontScale="62500" lnSpcReduction="20000"/>
          </a:bodyPr>
          <a:lstStyle/>
          <a:p>
            <a:pPr marL="0" indent="0">
              <a:buNone/>
            </a:pPr>
            <a:r>
              <a:rPr lang="en-US" sz="5100" u="sng" dirty="0"/>
              <a:t>Kids Zone</a:t>
            </a:r>
          </a:p>
          <a:p>
            <a:pPr algn="l">
              <a:buFont typeface="+mj-lt"/>
              <a:buAutoNum type="arabicPeriod"/>
            </a:pPr>
            <a:r>
              <a:rPr lang="en-US" b="0" i="0" dirty="0">
                <a:solidFill>
                  <a:srgbClr val="373A3C"/>
                </a:solidFill>
                <a:effectLst/>
                <a:latin typeface="Roboto Condensed"/>
              </a:rPr>
              <a:t>Kids are #1!</a:t>
            </a:r>
          </a:p>
          <a:p>
            <a:pPr algn="l">
              <a:buFont typeface="+mj-lt"/>
              <a:buAutoNum type="arabicPeriod"/>
            </a:pPr>
            <a:r>
              <a:rPr lang="en-US" b="0" i="0" dirty="0">
                <a:solidFill>
                  <a:srgbClr val="373A3C"/>
                </a:solidFill>
                <a:effectLst/>
                <a:latin typeface="Roboto Condensed"/>
              </a:rPr>
              <a:t>Fun – not winning – is everything</a:t>
            </a:r>
          </a:p>
          <a:p>
            <a:pPr algn="l">
              <a:buFont typeface="+mj-lt"/>
              <a:buAutoNum type="arabicPeriod"/>
            </a:pPr>
            <a:r>
              <a:rPr lang="en-US" b="0" i="0" dirty="0">
                <a:solidFill>
                  <a:srgbClr val="373A3C"/>
                </a:solidFill>
                <a:effectLst/>
                <a:latin typeface="Roboto Condensed"/>
              </a:rPr>
              <a:t>Practice proper physical distancing</a:t>
            </a:r>
          </a:p>
          <a:p>
            <a:pPr algn="l">
              <a:buFont typeface="+mj-lt"/>
              <a:buAutoNum type="arabicPeriod"/>
            </a:pPr>
            <a:r>
              <a:rPr lang="en-US" b="0" i="0" dirty="0">
                <a:solidFill>
                  <a:srgbClr val="373A3C"/>
                </a:solidFill>
                <a:effectLst/>
                <a:latin typeface="Roboto Condensed"/>
              </a:rPr>
              <a:t>Set a proper example of sportsmanship</a:t>
            </a:r>
          </a:p>
          <a:p>
            <a:pPr algn="l">
              <a:buFont typeface="+mj-lt"/>
              <a:buAutoNum type="arabicPeriod"/>
            </a:pPr>
            <a:r>
              <a:rPr lang="en-US" b="0" i="0" dirty="0">
                <a:solidFill>
                  <a:srgbClr val="373A3C"/>
                </a:solidFill>
                <a:effectLst/>
                <a:latin typeface="Roboto Condensed"/>
              </a:rPr>
              <a:t>Players Play, Fans cheer and Coaches coach</a:t>
            </a:r>
          </a:p>
          <a:p>
            <a:pPr algn="l">
              <a:buFont typeface="+mj-lt"/>
              <a:buAutoNum type="arabicPeriod"/>
            </a:pPr>
            <a:r>
              <a:rPr lang="en-US" b="0" i="0" dirty="0">
                <a:solidFill>
                  <a:srgbClr val="373A3C"/>
                </a:solidFill>
                <a:effectLst/>
                <a:latin typeface="Roboto Condensed"/>
              </a:rPr>
              <a:t>Respect the volunteer referees…we couldn’t do it without them!</a:t>
            </a:r>
          </a:p>
          <a:p>
            <a:pPr algn="l">
              <a:buFont typeface="+mj-lt"/>
              <a:buAutoNum type="arabicPeriod"/>
            </a:pPr>
            <a:r>
              <a:rPr lang="en-US" b="0" i="0" dirty="0">
                <a:solidFill>
                  <a:srgbClr val="373A3C"/>
                </a:solidFill>
                <a:effectLst/>
                <a:latin typeface="Roboto Condensed"/>
              </a:rPr>
              <a:t>No yelling, swearing or abusive behavior</a:t>
            </a:r>
          </a:p>
          <a:p>
            <a:pPr algn="l">
              <a:buFont typeface="+mj-lt"/>
              <a:buAutoNum type="arabicPeriod"/>
            </a:pPr>
            <a:r>
              <a:rPr lang="en-US" b="0" i="0" dirty="0">
                <a:solidFill>
                  <a:srgbClr val="373A3C"/>
                </a:solidFill>
                <a:effectLst/>
                <a:latin typeface="Roboto Condensed"/>
              </a:rPr>
              <a:t>No weapons, alcohol, tobacco or drugs</a:t>
            </a:r>
          </a:p>
          <a:p>
            <a:pPr algn="l">
              <a:buFont typeface="+mj-lt"/>
              <a:buAutoNum type="arabicPeriod"/>
            </a:pPr>
            <a:r>
              <a:rPr lang="en-US" b="0" i="0" dirty="0">
                <a:solidFill>
                  <a:srgbClr val="373A3C"/>
                </a:solidFill>
                <a:effectLst/>
                <a:latin typeface="Roboto Condensed"/>
              </a:rPr>
              <a:t>Leave no trash behind</a:t>
            </a:r>
          </a:p>
          <a:p>
            <a:pPr algn="l">
              <a:buFont typeface="+mj-lt"/>
              <a:buAutoNum type="arabicPeriod"/>
            </a:pPr>
            <a:r>
              <a:rPr lang="en-US" b="0" i="0" dirty="0">
                <a:solidFill>
                  <a:srgbClr val="373A3C"/>
                </a:solidFill>
                <a:effectLst/>
                <a:latin typeface="Roboto Condensed"/>
              </a:rPr>
              <a:t>Celebrate the player – win or lose</a:t>
            </a:r>
          </a:p>
        </p:txBody>
      </p:sp>
      <p:pic>
        <p:nvPicPr>
          <p:cNvPr id="5" name="Picture 4">
            <a:extLst>
              <a:ext uri="{FF2B5EF4-FFF2-40B4-BE49-F238E27FC236}">
                <a16:creationId xmlns:a16="http://schemas.microsoft.com/office/drawing/2014/main" id="{D7107EF7-A6A0-0441-6936-B558982D9CAD}"/>
              </a:ext>
            </a:extLst>
          </p:cNvPr>
          <p:cNvPicPr>
            <a:picLocks noChangeAspect="1"/>
          </p:cNvPicPr>
          <p:nvPr/>
        </p:nvPicPr>
        <p:blipFill>
          <a:blip r:embed="rId2"/>
          <a:stretch>
            <a:fillRect/>
          </a:stretch>
        </p:blipFill>
        <p:spPr>
          <a:xfrm>
            <a:off x="3187542" y="4134678"/>
            <a:ext cx="2086823" cy="1937736"/>
          </a:xfrm>
          <a:prstGeom prst="rect">
            <a:avLst/>
          </a:prstGeom>
        </p:spPr>
      </p:pic>
    </p:spTree>
    <p:extLst>
      <p:ext uri="{BB962C8B-B14F-4D97-AF65-F5344CB8AC3E}">
        <p14:creationId xmlns:p14="http://schemas.microsoft.com/office/powerpoint/2010/main" val="277078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595A-0D4A-B2F0-91F1-CBB8F470693E}"/>
              </a:ext>
            </a:extLst>
          </p:cNvPr>
          <p:cNvSpPr>
            <a:spLocks noGrp="1"/>
          </p:cNvSpPr>
          <p:nvPr>
            <p:ph type="title"/>
          </p:nvPr>
        </p:nvSpPr>
        <p:spPr/>
        <p:txBody>
          <a:bodyPr/>
          <a:lstStyle/>
          <a:p>
            <a:pPr algn="ctr"/>
            <a:r>
              <a:rPr lang="en-US" dirty="0"/>
              <a:t>Notes &amp; Reference Items</a:t>
            </a:r>
          </a:p>
        </p:txBody>
      </p:sp>
      <p:sp>
        <p:nvSpPr>
          <p:cNvPr id="3" name="Content Placeholder 2">
            <a:extLst>
              <a:ext uri="{FF2B5EF4-FFF2-40B4-BE49-F238E27FC236}">
                <a16:creationId xmlns:a16="http://schemas.microsoft.com/office/drawing/2014/main" id="{CCB0737A-DB88-5F16-3DD7-51B7BE605567}"/>
              </a:ext>
            </a:extLst>
          </p:cNvPr>
          <p:cNvSpPr>
            <a:spLocks noGrp="1"/>
          </p:cNvSpPr>
          <p:nvPr>
            <p:ph idx="1"/>
          </p:nvPr>
        </p:nvSpPr>
        <p:spPr/>
        <p:txBody>
          <a:bodyPr>
            <a:normAutofit fontScale="77500" lnSpcReduction="20000"/>
          </a:bodyPr>
          <a:lstStyle/>
          <a:p>
            <a:r>
              <a:rPr lang="en-US" dirty="0"/>
              <a:t>Uniform delivery – ETA 4/6 or 4/7</a:t>
            </a:r>
          </a:p>
          <a:p>
            <a:r>
              <a:rPr lang="en-US" dirty="0"/>
              <a:t>Uniform Pickup – 4/13(David Park 5:30-6:30) </a:t>
            </a:r>
            <a:r>
              <a:rPr lang="en-US" sz="1900" i="1" dirty="0"/>
              <a:t>14U &amp; HS given to coaches already</a:t>
            </a:r>
          </a:p>
          <a:p>
            <a:r>
              <a:rPr lang="en-US" dirty="0"/>
              <a:t>Coach Training – 4/8 (10U-14U)</a:t>
            </a:r>
          </a:p>
          <a:p>
            <a:r>
              <a:rPr lang="en-US" dirty="0"/>
              <a:t>Season Opens – 4/16</a:t>
            </a:r>
          </a:p>
          <a:p>
            <a:r>
              <a:rPr lang="en-US" dirty="0"/>
              <a:t>Poppin Popcorn Fundraiser – May 1</a:t>
            </a:r>
            <a:r>
              <a:rPr lang="en-US" baseline="30000" dirty="0"/>
              <a:t>st</a:t>
            </a:r>
            <a:r>
              <a:rPr lang="en-US" dirty="0"/>
              <a:t>  to June 5</a:t>
            </a:r>
            <a:r>
              <a:rPr lang="en-US" baseline="30000" dirty="0"/>
              <a:t>th</a:t>
            </a:r>
            <a:r>
              <a:rPr lang="en-US" dirty="0"/>
              <a:t> (geared for 10U-HS for players participating in Section Tournament June 17</a:t>
            </a:r>
            <a:r>
              <a:rPr lang="en-US" baseline="30000" dirty="0"/>
              <a:t>th</a:t>
            </a:r>
            <a:r>
              <a:rPr lang="en-US" dirty="0"/>
              <a:t>)</a:t>
            </a:r>
          </a:p>
          <a:p>
            <a:r>
              <a:rPr lang="en-US" dirty="0"/>
              <a:t>Zion United Gear – Online store set up with American Outfitters in Waukegan is open now until 4/28 (Goal to receive orders by 5/17) </a:t>
            </a:r>
            <a:r>
              <a:rPr lang="en-US" sz="2600" dirty="0"/>
              <a:t>https://zionunited.itemorder.com/shop/home/</a:t>
            </a:r>
          </a:p>
        </p:txBody>
      </p:sp>
      <p:sp>
        <p:nvSpPr>
          <p:cNvPr id="4" name="Content Placeholder 3">
            <a:extLst>
              <a:ext uri="{FF2B5EF4-FFF2-40B4-BE49-F238E27FC236}">
                <a16:creationId xmlns:a16="http://schemas.microsoft.com/office/drawing/2014/main" id="{88A2A628-1C2C-B718-CFAC-E68EE3BA7F4A}"/>
              </a:ext>
            </a:extLst>
          </p:cNvPr>
          <p:cNvSpPr>
            <a:spLocks noGrp="1"/>
          </p:cNvSpPr>
          <p:nvPr>
            <p:ph idx="13"/>
          </p:nvPr>
        </p:nvSpPr>
        <p:spPr/>
        <p:txBody>
          <a:bodyPr/>
          <a:lstStyle/>
          <a:p>
            <a:r>
              <a:rPr lang="en-US" dirty="0"/>
              <a:t>Shin guards required – all practices &amp; games</a:t>
            </a:r>
          </a:p>
          <a:p>
            <a:r>
              <a:rPr lang="en-US" dirty="0"/>
              <a:t>Bring ball to practice </a:t>
            </a:r>
          </a:p>
          <a:p>
            <a:pPr lvl="1">
              <a:buBlip>
                <a:blip r:embed="rId2">
                  <a:extLst>
                    <a:ext uri="{96DAC541-7B7A-43D3-8B79-37D633B846F1}">
                      <asvg:svgBlip xmlns:asvg="http://schemas.microsoft.com/office/drawing/2016/SVG/main" r:embed="rId3"/>
                    </a:ext>
                  </a:extLst>
                </a:blip>
              </a:buBlip>
            </a:pPr>
            <a:r>
              <a:rPr lang="en-US" dirty="0"/>
              <a:t>Size 3 Playground thru 8U</a:t>
            </a:r>
          </a:p>
          <a:p>
            <a:pPr lvl="1">
              <a:buBlip>
                <a:blip r:embed="rId2">
                  <a:extLst>
                    <a:ext uri="{96DAC541-7B7A-43D3-8B79-37D633B846F1}">
                      <asvg:svgBlip xmlns:asvg="http://schemas.microsoft.com/office/drawing/2016/SVG/main" r:embed="rId3"/>
                    </a:ext>
                  </a:extLst>
                </a:blip>
              </a:buBlip>
            </a:pPr>
            <a:r>
              <a:rPr lang="en-US" dirty="0"/>
              <a:t>Size 4 10U &amp; 12U</a:t>
            </a:r>
          </a:p>
          <a:p>
            <a:pPr lvl="1">
              <a:buBlip>
                <a:blip r:embed="rId2">
                  <a:extLst>
                    <a:ext uri="{96DAC541-7B7A-43D3-8B79-37D633B846F1}">
                      <asvg:svgBlip xmlns:asvg="http://schemas.microsoft.com/office/drawing/2016/SVG/main" r:embed="rId3"/>
                    </a:ext>
                  </a:extLst>
                </a:blip>
              </a:buBlip>
            </a:pPr>
            <a:r>
              <a:rPr lang="en-US" dirty="0"/>
              <a:t>Size 5 14U thru Adult</a:t>
            </a:r>
          </a:p>
        </p:txBody>
      </p:sp>
    </p:spTree>
    <p:extLst>
      <p:ext uri="{BB962C8B-B14F-4D97-AF65-F5344CB8AC3E}">
        <p14:creationId xmlns:p14="http://schemas.microsoft.com/office/powerpoint/2010/main" val="269977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8067" y="365126"/>
            <a:ext cx="10735733" cy="675884"/>
          </a:xfrm>
        </p:spPr>
        <p:txBody>
          <a:bodyPr>
            <a:normAutofit/>
          </a:bodyPr>
          <a:lstStyle/>
          <a:p>
            <a:r>
              <a:rPr kumimoji="0" lang="en-US" altLang="en-US" sz="3600" b="1" i="0" u="none" strike="noStrike" cap="none" normalizeH="0" baseline="0" dirty="0">
                <a:ln>
                  <a:noFill/>
                </a:ln>
                <a:solidFill>
                  <a:srgbClr val="0070C0"/>
                </a:solidFill>
                <a:effectLst/>
                <a:latin typeface="Roboto Condensed"/>
              </a:rPr>
              <a:t>Training Program Features</a:t>
            </a:r>
            <a:endParaRPr lang="en-US" sz="3600" dirty="0">
              <a:solidFill>
                <a:srgbClr val="0070C0"/>
              </a:solidFill>
            </a:endParaRPr>
          </a:p>
        </p:txBody>
      </p:sp>
      <p:sp>
        <p:nvSpPr>
          <p:cNvPr id="5" name="Content Placeholder 2">
            <a:extLst>
              <a:ext uri="{FF2B5EF4-FFF2-40B4-BE49-F238E27FC236}">
                <a16:creationId xmlns:a16="http://schemas.microsoft.com/office/drawing/2014/main" id="{227E2C61-5EF9-4366-B2EF-BBE359774848}"/>
              </a:ext>
            </a:extLst>
          </p:cNvPr>
          <p:cNvSpPr txBox="1">
            <a:spLocks/>
          </p:cNvSpPr>
          <p:nvPr/>
        </p:nvSpPr>
        <p:spPr>
          <a:xfrm>
            <a:off x="818029" y="1041011"/>
            <a:ext cx="10515600" cy="2521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en-US" altLang="en-US" sz="1600" b="1" dirty="0">
                <a:solidFill>
                  <a:srgbClr val="373A3C"/>
                </a:solidFill>
                <a:latin typeface="Roboto Condensed"/>
              </a:rPr>
              <a:t>Coaches</a:t>
            </a:r>
            <a:endParaRPr lang="en-US" altLang="en-US" sz="1600" dirty="0"/>
          </a:p>
          <a:p>
            <a:pPr marL="0" lvl="0" indent="0" eaLnBrk="0" fontAlgn="base" hangingPunct="0">
              <a:lnSpc>
                <a:spcPct val="100000"/>
              </a:lnSpc>
              <a:spcBef>
                <a:spcPct val="0"/>
              </a:spcBef>
              <a:spcAft>
                <a:spcPct val="0"/>
              </a:spcAft>
              <a:buNone/>
            </a:pPr>
            <a:r>
              <a:rPr lang="en-US" altLang="en-US" sz="1600" dirty="0">
                <a:solidFill>
                  <a:srgbClr val="373A3C"/>
                </a:solidFill>
                <a:latin typeface="Roboto Condensed"/>
              </a:rPr>
              <a:t>AYSO’s coaching program features an innovative, age–appropriate curriculum, including in-person and online courses, interactive manuals, weekly training plans and online video demonstration content.</a:t>
            </a:r>
            <a:endParaRPr lang="en-US" altLang="en-US" sz="1600" dirty="0"/>
          </a:p>
          <a:p>
            <a:pPr marL="0" lvl="0" indent="0" eaLnBrk="0" fontAlgn="base" hangingPunct="0">
              <a:lnSpc>
                <a:spcPct val="100000"/>
              </a:lnSpc>
              <a:spcBef>
                <a:spcPct val="0"/>
              </a:spcBef>
              <a:spcAft>
                <a:spcPct val="0"/>
              </a:spcAft>
              <a:buNone/>
            </a:pPr>
            <a:r>
              <a:rPr lang="en-US" altLang="en-US" sz="1600" b="1" dirty="0">
                <a:solidFill>
                  <a:srgbClr val="373A3C"/>
                </a:solidFill>
                <a:latin typeface="Roboto Condensed"/>
              </a:rPr>
              <a:t>Referees</a:t>
            </a:r>
            <a:endParaRPr lang="en-US" altLang="en-US" sz="1600" dirty="0"/>
          </a:p>
          <a:p>
            <a:pPr marL="0" lvl="0" indent="0" eaLnBrk="0" fontAlgn="base" hangingPunct="0">
              <a:lnSpc>
                <a:spcPct val="100000"/>
              </a:lnSpc>
              <a:spcBef>
                <a:spcPct val="0"/>
              </a:spcBef>
              <a:spcAft>
                <a:spcPct val="0"/>
              </a:spcAft>
              <a:buNone/>
            </a:pPr>
            <a:r>
              <a:rPr lang="en-US" altLang="en-US" sz="1600" dirty="0">
                <a:solidFill>
                  <a:srgbClr val="373A3C"/>
                </a:solidFill>
                <a:latin typeface="Roboto Condensed"/>
              </a:rPr>
              <a:t>AYSO provides comprehensive training and an in-depth certification program to help volunteers become successful referees and stay engaged in your program to allow more kids the opportunity to play.</a:t>
            </a:r>
            <a:endParaRPr lang="en-US" altLang="en-US" sz="1600" dirty="0"/>
          </a:p>
          <a:p>
            <a:pPr marL="0" lvl="0" indent="0" eaLnBrk="0" fontAlgn="base" hangingPunct="0">
              <a:lnSpc>
                <a:spcPct val="100000"/>
              </a:lnSpc>
              <a:spcBef>
                <a:spcPct val="0"/>
              </a:spcBef>
              <a:spcAft>
                <a:spcPct val="0"/>
              </a:spcAft>
              <a:buNone/>
            </a:pPr>
            <a:r>
              <a:rPr lang="en-US" altLang="en-US" sz="1600" b="1" dirty="0">
                <a:solidFill>
                  <a:srgbClr val="373A3C"/>
                </a:solidFill>
                <a:latin typeface="Roboto Condensed"/>
              </a:rPr>
              <a:t>Administrators</a:t>
            </a:r>
            <a:endParaRPr lang="en-US" altLang="en-US" sz="1600" dirty="0"/>
          </a:p>
          <a:p>
            <a:pPr marL="0" lvl="0" indent="0" eaLnBrk="0" fontAlgn="base" hangingPunct="0">
              <a:lnSpc>
                <a:spcPct val="100000"/>
              </a:lnSpc>
              <a:spcBef>
                <a:spcPct val="0"/>
              </a:spcBef>
              <a:spcAft>
                <a:spcPct val="0"/>
              </a:spcAft>
              <a:buNone/>
            </a:pPr>
            <a:r>
              <a:rPr lang="en-US" altLang="en-US" sz="1600" dirty="0">
                <a:solidFill>
                  <a:srgbClr val="373A3C"/>
                </a:solidFill>
                <a:latin typeface="Roboto Condensed"/>
              </a:rPr>
              <a:t>AYSO provides management training to equip Administrators and Region Board Members with the skills to run a youth soccer program with in–person and online courses.</a:t>
            </a:r>
            <a:endParaRPr lang="en-US" altLang="en-US" sz="1600" dirty="0"/>
          </a:p>
        </p:txBody>
      </p:sp>
      <p:pic>
        <p:nvPicPr>
          <p:cNvPr id="6" name="Picture 2">
            <a:extLst>
              <a:ext uri="{FF2B5EF4-FFF2-40B4-BE49-F238E27FC236}">
                <a16:creationId xmlns:a16="http://schemas.microsoft.com/office/drawing/2014/main" id="{BD11F9DC-BB76-9C78-B8E7-02BF14432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33" y="3429000"/>
            <a:ext cx="10515600" cy="25211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493991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YSO 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YSO 2023" id="{EA2C703A-DF5B-4723-B995-9644EC573298}" vid="{0CF40850-A085-4C42-B62E-1B7E3568BA97}"/>
    </a:ext>
  </a:extLst>
</a:theme>
</file>

<file path=ppt/theme/theme4.xml><?xml version="1.0" encoding="utf-8"?>
<a:theme xmlns:a="http://schemas.openxmlformats.org/drawingml/2006/main" name="AYSO 2021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YSO 2021 Theme" id="{1D12EBCB-9D83-439F-85FC-69702D17B40A}" vid="{BE72B283-B044-403C-B88C-0373392995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935</Words>
  <Application>Microsoft Office PowerPoint</Application>
  <PresentationFormat>Widescreen</PresentationFormat>
  <Paragraphs>140</Paragraphs>
  <Slides>15</Slides>
  <Notes>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Calibri Light</vt:lpstr>
      <vt:lpstr>Roboto Condensed</vt:lpstr>
      <vt:lpstr>Office Theme</vt:lpstr>
      <vt:lpstr>1_Office Theme</vt:lpstr>
      <vt:lpstr>AYSO 2023</vt:lpstr>
      <vt:lpstr>AYSO 2021 Theme</vt:lpstr>
      <vt:lpstr>PowerPoint Presentation</vt:lpstr>
      <vt:lpstr>AYSO’s Vision and Mission</vt:lpstr>
      <vt:lpstr>AYSO’s Philosophies</vt:lpstr>
      <vt:lpstr>AYSO’s Philosophies </vt:lpstr>
      <vt:lpstr>AYSO Programs</vt:lpstr>
      <vt:lpstr>Changes Fall 2022 to Spring 2023</vt:lpstr>
      <vt:lpstr>Your Responsibility</vt:lpstr>
      <vt:lpstr>Notes &amp; Reference Items</vt:lpstr>
      <vt:lpstr>Training Program Features</vt:lpstr>
      <vt:lpstr>PowerPoint Presentation</vt:lpstr>
      <vt:lpstr>Zion United – AYSO980</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Reindl, Gail</dc:creator>
  <cp:lastModifiedBy>Gail Reindl</cp:lastModifiedBy>
  <cp:revision>12</cp:revision>
  <dcterms:created xsi:type="dcterms:W3CDTF">2023-03-24T17:42:18Z</dcterms:created>
  <dcterms:modified xsi:type="dcterms:W3CDTF">2023-04-02T18:52:33Z</dcterms:modified>
</cp:coreProperties>
</file>